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596" y="102"/>
      </p:cViewPr>
      <p:guideLst>
        <p:guide orient="horz" pos="7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10/28/16 (Lab #7, Week 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Sign-in sheet, administrative announcements</a:t>
            </a:r>
          </a:p>
          <a:p>
            <a:pPr marL="457200" indent="-457200">
              <a:buAutoNum type="arabicPeriod"/>
            </a:pPr>
            <a:r>
              <a:rPr lang="en-US" sz="2400" dirty="0"/>
              <a:t>Overview of lab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Lab #8 Objective</a:t>
            </a:r>
            <a:r>
              <a:rPr lang="en-US" sz="2600" dirty="0">
                <a:solidFill>
                  <a:srgbClr val="002060"/>
                </a:solidFill>
              </a:rPr>
              <a:t>: Create and use an 8-bit register in </a:t>
            </a:r>
            <a:r>
              <a:rPr lang="en-US" sz="2600" dirty="0" err="1">
                <a:solidFill>
                  <a:srgbClr val="002060"/>
                </a:solidFill>
              </a:rPr>
              <a:t>Logisim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079" y="701749"/>
            <a:ext cx="7262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Each bit will be stored in a separate D Flip-Flop</a:t>
            </a:r>
            <a:endParaRPr lang="en-US" sz="2400" dirty="0"/>
          </a:p>
        </p:txBody>
      </p:sp>
      <p:pic>
        <p:nvPicPr>
          <p:cNvPr id="7" name="Picture 6" descr="Logisim: main of Untitl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373" r="27442" b="32088"/>
          <a:stretch/>
        </p:blipFill>
        <p:spPr>
          <a:xfrm>
            <a:off x="6209412" y="1622272"/>
            <a:ext cx="2062716" cy="1860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968" r="12355"/>
          <a:stretch/>
        </p:blipFill>
        <p:spPr>
          <a:xfrm>
            <a:off x="276440" y="1455342"/>
            <a:ext cx="5357670" cy="2194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69" y="6404344"/>
            <a:ext cx="72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Patterson &amp; Hennessy textbook (2009)</a:t>
            </a:r>
          </a:p>
        </p:txBody>
      </p:sp>
    </p:spTree>
    <p:extLst>
      <p:ext uri="{BB962C8B-B14F-4D97-AF65-F5344CB8AC3E}">
        <p14:creationId xmlns:p14="http://schemas.microsoft.com/office/powerpoint/2010/main" val="21716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u="sng" dirty="0">
                <a:solidFill>
                  <a:srgbClr val="002060"/>
                </a:solidFill>
              </a:rPr>
              <a:t>Use of the register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  <a:endParaRPr lang="en-US" sz="2600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Download lab8_starter_circuit.circ: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02060"/>
              </a:solidFill>
            </a:endParaRPr>
          </a:p>
        </p:txBody>
      </p:sp>
      <p:pic>
        <p:nvPicPr>
          <p:cNvPr id="2" name="Picture 1" descr="Logisim: main of lab8_working_circui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/>
          <a:stretch/>
        </p:blipFill>
        <p:spPr>
          <a:xfrm>
            <a:off x="223284" y="1219200"/>
            <a:ext cx="833631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1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u="sng" dirty="0">
                <a:solidFill>
                  <a:srgbClr val="002060"/>
                </a:solidFill>
              </a:rPr>
              <a:t>How the main circuit works (</a:t>
            </a:r>
            <a:r>
              <a:rPr lang="en-US" sz="2600" u="sng" dirty="0" err="1">
                <a:solidFill>
                  <a:srgbClr val="002060"/>
                </a:solidFill>
              </a:rPr>
              <a:t>Logisim</a:t>
            </a:r>
            <a:r>
              <a:rPr lang="en-US" sz="2600" u="sng" dirty="0">
                <a:solidFill>
                  <a:srgbClr val="002060"/>
                </a:solidFill>
              </a:rPr>
              <a:t> demo)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endParaRPr lang="en-US" sz="2600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8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submission: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Regardless of when you finish, you must submit your work via </a:t>
            </a:r>
            <a:r>
              <a:rPr lang="en-US" sz="2400" dirty="0" err="1"/>
              <a:t>Courseweb</a:t>
            </a:r>
            <a:r>
              <a:rPr lang="en-US" sz="2400" dirty="0"/>
              <a:t> by 11:59 pm on Thursday, 11/3.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128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27</cp:revision>
  <dcterms:created xsi:type="dcterms:W3CDTF">2016-10-06T23:04:54Z</dcterms:created>
  <dcterms:modified xsi:type="dcterms:W3CDTF">2016-10-28T04:32:10Z</dcterms:modified>
</cp:coreProperties>
</file>