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596" y="102"/>
      </p:cViewPr>
      <p:guideLst>
        <p:guide orient="horz" pos="7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10/21/16 (Lab #7, Week 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lab, quick demo with </a:t>
            </a:r>
            <a:r>
              <a:rPr lang="en-US" sz="2400" dirty="0" err="1"/>
              <a:t>Logisim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Sign-in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7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Lab #7 Objective</a:t>
            </a:r>
            <a:r>
              <a:rPr lang="en-US" sz="2600" dirty="0">
                <a:solidFill>
                  <a:srgbClr val="002060"/>
                </a:solidFill>
              </a:rPr>
              <a:t>: Create a 1-bit adder in </a:t>
            </a:r>
            <a:r>
              <a:rPr lang="en-US" sz="2600" dirty="0" err="1">
                <a:solidFill>
                  <a:srgbClr val="002060"/>
                </a:solidFill>
              </a:rPr>
              <a:t>Logisim</a:t>
            </a:r>
            <a:r>
              <a:rPr lang="en-US" sz="26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9" y="647392"/>
            <a:ext cx="8543501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Lab #7 Objective</a:t>
            </a:r>
            <a:r>
              <a:rPr lang="en-US" sz="2600" dirty="0">
                <a:solidFill>
                  <a:srgbClr val="002060"/>
                </a:solidFill>
              </a:rPr>
              <a:t>: Create a 1-bit adder in </a:t>
            </a:r>
            <a:r>
              <a:rPr lang="en-US" sz="2600" dirty="0" err="1">
                <a:solidFill>
                  <a:srgbClr val="002060"/>
                </a:solidFill>
              </a:rPr>
              <a:t>Logisim</a:t>
            </a:r>
            <a:r>
              <a:rPr lang="en-US" sz="26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409" t="-1883" r="8421" b="1883"/>
          <a:stretch/>
        </p:blipFill>
        <p:spPr>
          <a:xfrm>
            <a:off x="45720" y="516732"/>
            <a:ext cx="8417796" cy="39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0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Lab #7 Objective</a:t>
            </a:r>
            <a:r>
              <a:rPr lang="en-US" sz="2600" dirty="0">
                <a:solidFill>
                  <a:srgbClr val="002060"/>
                </a:solidFill>
              </a:rPr>
              <a:t>: Create a 1-bit adder  in </a:t>
            </a:r>
            <a:r>
              <a:rPr lang="en-US" sz="2600" dirty="0" err="1">
                <a:solidFill>
                  <a:srgbClr val="002060"/>
                </a:solidFill>
              </a:rPr>
              <a:t>Logisim</a:t>
            </a:r>
            <a:r>
              <a:rPr lang="en-US" sz="26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282" t="-1883" r="8421" b="1883"/>
          <a:stretch/>
        </p:blipFill>
        <p:spPr>
          <a:xfrm>
            <a:off x="5358808" y="516732"/>
            <a:ext cx="3104707" cy="3952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803" y="824678"/>
            <a:ext cx="491756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 For </a:t>
            </a:r>
            <a:r>
              <a:rPr lang="en-US" sz="2400" dirty="0" err="1">
                <a:solidFill>
                  <a:srgbClr val="002060"/>
                </a:solidFill>
              </a:rPr>
              <a:t>C_out</a:t>
            </a:r>
            <a:r>
              <a:rPr lang="en-US" sz="2400" dirty="0">
                <a:solidFill>
                  <a:srgbClr val="002060"/>
                </a:solidFill>
              </a:rPr>
              <a:t>, this row contains a 1, so we to set up an AND expression: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7153" y="2317898"/>
            <a:ext cx="2030819" cy="4359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803" y="2838015"/>
            <a:ext cx="491756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four AND expressions created for </a:t>
            </a:r>
            <a:r>
              <a:rPr lang="en-US" sz="2400" dirty="0" err="1">
                <a:solidFill>
                  <a:srgbClr val="002060"/>
                </a:solidFill>
              </a:rPr>
              <a:t>C_out</a:t>
            </a:r>
            <a:r>
              <a:rPr lang="en-US" sz="2400" dirty="0">
                <a:solidFill>
                  <a:srgbClr val="002060"/>
                </a:solidFill>
              </a:rPr>
              <a:t> can then be combined with an OR: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51" y="2113753"/>
            <a:ext cx="2640063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05" y="4038344"/>
            <a:ext cx="506059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submission: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1510" y="708394"/>
            <a:ext cx="88143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you get done during recitation, an in-class demo is helpful but not required. 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Regardless of when you finish, you must submit your work via </a:t>
            </a:r>
            <a:r>
              <a:rPr lang="en-US" sz="2400" dirty="0" err="1"/>
              <a:t>Courseweb</a:t>
            </a:r>
            <a:r>
              <a:rPr lang="en-US" sz="2400" dirty="0"/>
              <a:t> by 11:59 pm on Monday, 10/24.</a:t>
            </a:r>
          </a:p>
        </p:txBody>
      </p:sp>
    </p:spTree>
    <p:extLst>
      <p:ext uri="{BB962C8B-B14F-4D97-AF65-F5344CB8AC3E}">
        <p14:creationId xmlns:p14="http://schemas.microsoft.com/office/powerpoint/2010/main" val="119676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149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17</cp:revision>
  <dcterms:created xsi:type="dcterms:W3CDTF">2016-10-06T23:04:54Z</dcterms:created>
  <dcterms:modified xsi:type="dcterms:W3CDTF">2016-10-21T01:00:48Z</dcterms:modified>
</cp:coreProperties>
</file>