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67" r:id="rId6"/>
    <p:sldId id="269" r:id="rId7"/>
    <p:sldId id="266" r:id="rId8"/>
    <p:sldId id="268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76" y="96"/>
      </p:cViewPr>
      <p:guideLst>
        <p:guide orient="horz" pos="768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11/18/16 (Lab #11, Week 12)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Sign-in sheet, grading update</a:t>
            </a:r>
          </a:p>
          <a:p>
            <a:pPr marL="457200" indent="-457200">
              <a:buAutoNum type="arabicPeriod"/>
            </a:pPr>
            <a:r>
              <a:rPr lang="en-US" sz="2400" dirty="0"/>
              <a:t>Overview of lab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79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submission: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1510" y="708394"/>
            <a:ext cx="88143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you get done during recitation, an in-class demo is helpful but not required. 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Regardless of when you finish, you must submit your work via </a:t>
            </a:r>
            <a:r>
              <a:rPr lang="en-US" sz="2400" dirty="0" err="1"/>
              <a:t>Courseweb</a:t>
            </a:r>
            <a:r>
              <a:rPr lang="en-US" sz="2400" dirty="0"/>
              <a:t> by 11:59 pm on Tuesday, 11/22.</a:t>
            </a:r>
          </a:p>
        </p:txBody>
      </p:sp>
    </p:spTree>
    <p:extLst>
      <p:ext uri="{BB962C8B-B14F-4D97-AF65-F5344CB8AC3E}">
        <p14:creationId xmlns:p14="http://schemas.microsoft.com/office/powerpoint/2010/main" val="11967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Lab #11 Objective</a:t>
            </a:r>
            <a:r>
              <a:rPr lang="en-US" sz="2800" dirty="0">
                <a:solidFill>
                  <a:srgbClr val="002060"/>
                </a:solidFill>
              </a:rPr>
              <a:t>: Fetch, decode, and implement instructions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3678" y="928443"/>
            <a:ext cx="276550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.text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$t0, $t0, 4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$t1, $t1, 10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$t2, $t0, 6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$t3, $t1, -5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2" t="31926" r="825" b="60751"/>
          <a:stretch/>
        </p:blipFill>
        <p:spPr bwMode="auto">
          <a:xfrm>
            <a:off x="713678" y="2593761"/>
            <a:ext cx="6575874" cy="1014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80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Text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Hex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3678" y="928443"/>
            <a:ext cx="270974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.text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$t0, $t0, 4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$t1, $t1, 10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$t2, $t0, 6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$t3, $t1, -5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6769" y="928443"/>
            <a:ext cx="159090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v2.0 raw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21080004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2129000a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210a0006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212bfffb</a:t>
            </a:r>
            <a:endParaRPr lang="en-US" dirty="0">
              <a:solidFill>
                <a:srgbClr val="7030A0"/>
              </a:soli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20000" flipV="1">
            <a:off x="3568390" y="1672683"/>
            <a:ext cx="680225" cy="2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8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Some of the important differences from Project #2</a:t>
            </a:r>
          </a:p>
        </p:txBody>
      </p:sp>
      <p:sp>
        <p:nvSpPr>
          <p:cNvPr id="3" name="Rectangle 2"/>
          <p:cNvSpPr/>
          <p:nvPr/>
        </p:nvSpPr>
        <p:spPr>
          <a:xfrm>
            <a:off x="713678" y="928443"/>
            <a:ext cx="270974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.text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$t0, $t0, 4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$t1, $t1, 10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$t2, $t0, 6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</a:rPr>
              <a:t> $t3, $t1, -5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6769" y="928443"/>
            <a:ext cx="159090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v2.0 raw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21080004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2129000a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210a0006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212bfffb</a:t>
            </a:r>
            <a:endParaRPr lang="en-US" dirty="0">
              <a:solidFill>
                <a:srgbClr val="7030A0"/>
              </a:soli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20000" flipV="1">
            <a:off x="3568390" y="1672683"/>
            <a:ext cx="680225" cy="2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68552" y="2470358"/>
            <a:ext cx="128238" cy="484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8462" y="3019660"/>
            <a:ext cx="2709746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only </a:t>
            </a:r>
            <a:r>
              <a:rPr lang="en-US" i="1" dirty="0" err="1"/>
              <a:t>addi</a:t>
            </a:r>
            <a:r>
              <a:rPr lang="en-US" i="1" dirty="0"/>
              <a:t> </a:t>
            </a:r>
            <a:r>
              <a:rPr lang="en-US" dirty="0"/>
              <a:t>and 4 registers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287537" y="2454302"/>
            <a:ext cx="128238" cy="484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36327" y="2939017"/>
            <a:ext cx="2709746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32 bits instead of 16 </a:t>
            </a:r>
          </a:p>
          <a:p>
            <a:r>
              <a:rPr lang="en-US" dirty="0"/>
              <a:t>(data also = 32 bits)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242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implement this in </a:t>
            </a:r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933" y="735979"/>
            <a:ext cx="3914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Load the hex file into a ROM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and use $PC to help fetch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register file with 4 registers (OK to modify Lab #9 for this)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2" t="22763" r="51923" b="60090"/>
          <a:stretch/>
        </p:blipFill>
        <p:spPr bwMode="auto">
          <a:xfrm>
            <a:off x="4572000" y="523220"/>
            <a:ext cx="4037582" cy="2389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958683" y="1126273"/>
            <a:ext cx="1416205" cy="2721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5316" y="3914076"/>
            <a:ext cx="501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 are addressing at the level of </a:t>
            </a:r>
            <a:r>
              <a:rPr lang="en-US" b="1" dirty="0">
                <a:solidFill>
                  <a:srgbClr val="00B050"/>
                </a:solidFill>
              </a:rPr>
              <a:t>32-bit words</a:t>
            </a:r>
            <a:r>
              <a:rPr lang="en-US" dirty="0">
                <a:solidFill>
                  <a:srgbClr val="00B050"/>
                </a:solidFill>
              </a:rPr>
              <a:t>.  We only need to update $PC by 1 on each clock cycle.</a:t>
            </a:r>
          </a:p>
        </p:txBody>
      </p:sp>
    </p:spTree>
    <p:extLst>
      <p:ext uri="{BB962C8B-B14F-4D97-AF65-F5344CB8AC3E}">
        <p14:creationId xmlns:p14="http://schemas.microsoft.com/office/powerpoint/2010/main" val="280508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implement this in </a:t>
            </a:r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933" y="735979"/>
            <a:ext cx="8341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Separate the bits corresponding to the different bit fields, and correct for numbering/bit width differences between our register file and MIPS.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8"/>
          <a:stretch/>
        </p:blipFill>
        <p:spPr bwMode="auto">
          <a:xfrm>
            <a:off x="652923" y="2096196"/>
            <a:ext cx="7293451" cy="5894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4" b="10714"/>
          <a:stretch/>
        </p:blipFill>
        <p:spPr bwMode="auto">
          <a:xfrm>
            <a:off x="1053529" y="3065741"/>
            <a:ext cx="6492240" cy="3852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698596" y="2582996"/>
            <a:ext cx="479502" cy="14629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20146" y="2582996"/>
            <a:ext cx="479502" cy="14629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21257" y="4114800"/>
            <a:ext cx="405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Subtract 8 and shrink to bit width of 2.</a:t>
            </a:r>
          </a:p>
        </p:txBody>
      </p:sp>
    </p:spTree>
    <p:extLst>
      <p:ext uri="{BB962C8B-B14F-4D97-AF65-F5344CB8AC3E}">
        <p14:creationId xmlns:p14="http://schemas.microsoft.com/office/powerpoint/2010/main" val="21003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implement this in </a:t>
            </a:r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933" y="735979"/>
            <a:ext cx="7638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ym typeface="Wingdings" panose="05000000000000000000" pitchFamily="2" charset="2"/>
              </a:rPr>
              <a:t>Get the value of register </a:t>
            </a:r>
            <a:r>
              <a:rPr lang="en-US" sz="2400" i="1" dirty="0" err="1">
                <a:sym typeface="Wingdings" panose="05000000000000000000" pitchFamily="2" charset="2"/>
              </a:rPr>
              <a:t>rs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from the register file.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ym typeface="Wingdings" panose="05000000000000000000" pitchFamily="2" charset="2"/>
              </a:rPr>
              <a:t>Sign extend the immediate value to 32 bits.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ym typeface="Wingdings" panose="05000000000000000000" pitchFamily="2" charset="2"/>
              </a:rPr>
              <a:t>Add the </a:t>
            </a:r>
            <a:r>
              <a:rPr lang="en-US" sz="2400" i="1" dirty="0" err="1">
                <a:sym typeface="Wingdings" panose="05000000000000000000" pitchFamily="2" charset="2"/>
              </a:rPr>
              <a:t>rs</a:t>
            </a:r>
            <a:r>
              <a:rPr lang="en-US" sz="2400" dirty="0">
                <a:sym typeface="Wingdings" panose="05000000000000000000" pitchFamily="2" charset="2"/>
              </a:rPr>
              <a:t> value and the immediate value.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ym typeface="Wingdings" panose="05000000000000000000" pitchFamily="2" charset="2"/>
              </a:rPr>
              <a:t>Write the result to register </a:t>
            </a:r>
            <a:r>
              <a:rPr lang="en-US" sz="2400" i="1" dirty="0">
                <a:sym typeface="Wingdings" panose="05000000000000000000" pitchFamily="2" charset="2"/>
              </a:rPr>
              <a:t>rt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ym typeface="Wingdings" panose="05000000000000000000" pitchFamily="2" charset="2"/>
              </a:rPr>
              <a:t>After running the simulation, check the results in the registers.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 startAt="5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5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24351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Other things to keep in mind: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688" y="724829"/>
            <a:ext cx="810693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/>
              <a:t>Restart if </a:t>
            </a:r>
            <a:r>
              <a:rPr lang="en-US" sz="2500" dirty="0" err="1"/>
              <a:t>Logisim</a:t>
            </a:r>
            <a:r>
              <a:rPr lang="en-US" sz="2500" dirty="0"/>
              <a:t> is exhibiting inexplicably odd behavior.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/>
              <a:t>If the registers don’t appear to be updated to new values, and no problems can be found with the circuit: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Either restart, 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Send outputs to main to make the registers’ contents visible there (sometimes probes in main will show the correct values).</a:t>
            </a:r>
          </a:p>
        </p:txBody>
      </p:sp>
    </p:spTree>
    <p:extLst>
      <p:ext uri="{BB962C8B-B14F-4D97-AF65-F5344CB8AC3E}">
        <p14:creationId xmlns:p14="http://schemas.microsoft.com/office/powerpoint/2010/main" val="27152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466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69</cp:revision>
  <dcterms:created xsi:type="dcterms:W3CDTF">2016-10-06T23:04:54Z</dcterms:created>
  <dcterms:modified xsi:type="dcterms:W3CDTF">2016-11-18T05:54:45Z</dcterms:modified>
</cp:coreProperties>
</file>