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6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9CA8-57AD-4311-86D6-B748B28599A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5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Recitation: 9/9/16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983" y="1745471"/>
            <a:ext cx="708517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r>
              <a:rPr lang="en-US" sz="2400" dirty="0">
                <a:sym typeface="Wingdings" panose="05000000000000000000" pitchFamily="2" charset="2"/>
              </a:rPr>
              <a:t>1.     Quick overview + administrative notes</a:t>
            </a:r>
            <a:endParaRPr lang="en-US" sz="2400" dirty="0"/>
          </a:p>
          <a:p>
            <a:r>
              <a:rPr lang="en-US" sz="2400" dirty="0"/>
              <a:t>2.     Lab #1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802649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Note that these slides are also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70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7" y="664424"/>
            <a:ext cx="8644271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Meeting time: Fridays, 9:00-9:50 am or 11:00-11:50 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Room: 5502 SENSQ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Lecture section instructor: Jarrett Billingsley 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Recitation instructor: Karin Cox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Email: kmc51@pitt.edu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Office: 6150 SENSQ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Office hours: Mondays 2:15-4:15; Thursdays 2:15-4:15 pm</a:t>
            </a:r>
          </a:p>
        </p:txBody>
      </p:sp>
    </p:spTree>
    <p:extLst>
      <p:ext uri="{BB962C8B-B14F-4D97-AF65-F5344CB8AC3E}">
        <p14:creationId xmlns:p14="http://schemas.microsoft.com/office/powerpoint/2010/main" val="189484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Recitation structure: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435935" y="558097"/>
            <a:ext cx="9675627" cy="48474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Lab handouts will be available as hardcopy at the start of recitation.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 very brief overview may be presented, with or without slides.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 sign-in sheet will be passed around.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The remaining time is available to work on the lab.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 For </a:t>
            </a:r>
            <a:r>
              <a:rPr lang="en-US" sz="2200" u="sng" dirty="0">
                <a:sym typeface="Wingdings" panose="05000000000000000000" pitchFamily="2" charset="2"/>
              </a:rPr>
              <a:t>today’s</a:t>
            </a:r>
            <a:r>
              <a:rPr lang="en-US" sz="2200" dirty="0">
                <a:sym typeface="Wingdings" panose="05000000000000000000" pitchFamily="2" charset="2"/>
              </a:rPr>
              <a:t> lab, nothing needs to be submitted.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sym typeface="Wingdings" panose="05000000000000000000" pitchFamily="2" charset="2"/>
              </a:rPr>
              <a:t>  In the future, labs may need to be submitted online (more details 	about this as they become available). </a:t>
            </a:r>
            <a:endParaRPr lang="en-US" sz="2400" dirty="0"/>
          </a:p>
          <a:p>
            <a:pPr lvl="2">
              <a:lnSpc>
                <a:spcPct val="150000"/>
              </a:lnSpc>
            </a:pPr>
            <a:endParaRPr lang="en-US" sz="2200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sz="2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115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934" y="558097"/>
            <a:ext cx="9335386" cy="50783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u="sng" dirty="0"/>
              <a:t>Part #1</a:t>
            </a:r>
            <a:r>
              <a:rPr lang="en-US" sz="2400" dirty="0"/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Download the hello_world.asm file created by the instructor, and practice using MARS to assemble, run, and examine the program.</a:t>
            </a:r>
          </a:p>
          <a:p>
            <a:pPr lvl="1">
              <a:lnSpc>
                <a:spcPct val="150000"/>
              </a:lnSpc>
            </a:pPr>
            <a:endParaRPr lang="en-US" sz="2400" u="sng" dirty="0"/>
          </a:p>
          <a:p>
            <a:pPr lvl="1">
              <a:lnSpc>
                <a:spcPct val="150000"/>
              </a:lnSpc>
            </a:pPr>
            <a:r>
              <a:rPr lang="en-US" sz="2400" u="sng" dirty="0"/>
              <a:t>Part #2</a:t>
            </a:r>
            <a:r>
              <a:rPr lang="en-US" sz="2400" dirty="0"/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Modify the hello_world.asm file to create a program that requests inputs from the user, and performs an arithmetic operation on them.</a:t>
            </a:r>
          </a:p>
          <a:p>
            <a:pPr lvl="1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265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208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8</cp:revision>
  <dcterms:created xsi:type="dcterms:W3CDTF">2016-09-09T02:38:01Z</dcterms:created>
  <dcterms:modified xsi:type="dcterms:W3CDTF">2016-09-09T03:20:13Z</dcterms:modified>
</cp:coreProperties>
</file>