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16" y="90"/>
      </p:cViewPr>
      <p:guideLst>
        <p:guide orient="horz" pos="7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Recitation: 10/7/16 (Lab #6, Week 7)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Overview of lab</a:t>
            </a:r>
          </a:p>
          <a:p>
            <a:pPr marL="457200" indent="-457200">
              <a:buAutoNum type="arabicPeriod"/>
            </a:pPr>
            <a:r>
              <a:rPr lang="en-US" sz="2400" dirty="0"/>
              <a:t>Sign-in sheet</a:t>
            </a:r>
          </a:p>
          <a:p>
            <a:pPr marL="457200" indent="-457200">
              <a:buAutoNum type="arabicPeriod"/>
            </a:pPr>
            <a:r>
              <a:rPr lang="en-US" sz="2400" dirty="0"/>
              <a:t>Review of using the stack for functions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802649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and the lab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37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4924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00" u="sng" dirty="0">
                <a:solidFill>
                  <a:srgbClr val="002060"/>
                </a:solidFill>
              </a:rPr>
              <a:t>Lab #6 Objective</a:t>
            </a:r>
            <a:r>
              <a:rPr lang="en-US" sz="2600" dirty="0">
                <a:solidFill>
                  <a:srgbClr val="002060"/>
                </a:solidFill>
              </a:rPr>
              <a:t>: Create a basic sign extension circuit in </a:t>
            </a:r>
            <a:r>
              <a:rPr lang="en-US" sz="2600" dirty="0" err="1">
                <a:solidFill>
                  <a:srgbClr val="002060"/>
                </a:solidFill>
              </a:rPr>
              <a:t>Logisim</a:t>
            </a:r>
            <a:r>
              <a:rPr lang="en-US" sz="26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4037" y="754912"/>
            <a:ext cx="78787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Logisim</a:t>
            </a:r>
            <a:r>
              <a:rPr lang="en-US" sz="2400" dirty="0"/>
              <a:t> is a Java program that can be downloaded for free (see link on Lab instructions and/or course website). 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the lab, you will create very basic circuit that does sign extension of a byte to a 16-bit value: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       The handout provides detailed step-by-step instructions.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736109" y="2786250"/>
            <a:ext cx="357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11111111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11111101</a:t>
            </a:r>
          </a:p>
        </p:txBody>
      </p:sp>
    </p:spTree>
    <p:extLst>
      <p:ext uri="{BB962C8B-B14F-4D97-AF65-F5344CB8AC3E}">
        <p14:creationId xmlns:p14="http://schemas.microsoft.com/office/powerpoint/2010/main" val="21716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submission: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1510" y="708394"/>
            <a:ext cx="8814394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If you get done during recitation, an in-class demo is helpful but not required. 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Regardless of when you finish, you must submit your work via </a:t>
            </a:r>
            <a:r>
              <a:rPr lang="en-US" sz="2400" dirty="0" err="1"/>
              <a:t>Courseweb</a:t>
            </a:r>
            <a:r>
              <a:rPr lang="en-US" sz="2400" dirty="0"/>
              <a:t> by 11:59 pm on Tuesday, 10/18.</a:t>
            </a:r>
          </a:p>
        </p:txBody>
      </p:sp>
    </p:spTree>
    <p:extLst>
      <p:ext uri="{BB962C8B-B14F-4D97-AF65-F5344CB8AC3E}">
        <p14:creationId xmlns:p14="http://schemas.microsoft.com/office/powerpoint/2010/main" val="11967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02704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Function </a:t>
            </a:r>
            <a:r>
              <a:rPr lang="en-US" sz="2800" dirty="0" smtClean="0">
                <a:solidFill>
                  <a:srgbClr val="002060"/>
                </a:solidFill>
              </a:rPr>
              <a:t>review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148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12</cp:revision>
  <dcterms:created xsi:type="dcterms:W3CDTF">2016-10-06T23:04:54Z</dcterms:created>
  <dcterms:modified xsi:type="dcterms:W3CDTF">2016-10-14T13:48:26Z</dcterms:modified>
</cp:coreProperties>
</file>