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2" r:id="rId3"/>
    <p:sldId id="284" r:id="rId4"/>
    <p:sldId id="285" r:id="rId5"/>
    <p:sldId id="286" r:id="rId6"/>
    <p:sldId id="287" r:id="rId7"/>
    <p:sldId id="288" r:id="rId8"/>
    <p:sldId id="290" r:id="rId9"/>
    <p:sldId id="291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108" d="100"/>
          <a:sy n="108" d="100"/>
        </p:scale>
        <p:origin x="228" y="114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urch.com/logisi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#6: </a:t>
            </a:r>
            <a:r>
              <a:rPr lang="en-US" sz="2800" dirty="0" smtClean="0">
                <a:solidFill>
                  <a:srgbClr val="002060"/>
                </a:solidFill>
              </a:rPr>
              <a:t>6/20/18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 sure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comments: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F371-C441-4523-992A-3E80CDA1AC9F}"/>
              </a:ext>
            </a:extLst>
          </p:cNvPr>
          <p:cNvSpPr txBox="1"/>
          <p:nvPr/>
        </p:nvSpPr>
        <p:spPr>
          <a:xfrm>
            <a:off x="424070" y="619420"/>
            <a:ext cx="8479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demos: You will be asked to show the circuits you made, and to try a few test inputs for the 4- and 8-bit adders.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labs should be submitted via </a:t>
            </a:r>
            <a:r>
              <a:rPr lang="en-US" sz="2400" dirty="0" err="1"/>
              <a:t>Courseweb</a:t>
            </a:r>
            <a:r>
              <a:rPr lang="en-US" sz="2400" dirty="0"/>
              <a:t> by the deadline.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sure to sign in!</a:t>
            </a:r>
          </a:p>
        </p:txBody>
      </p:sp>
    </p:spTree>
    <p:extLst>
      <p:ext uri="{BB962C8B-B14F-4D97-AF65-F5344CB8AC3E}">
        <p14:creationId xmlns:p14="http://schemas.microsoft.com/office/powerpoint/2010/main" val="8013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Introduction to </a:t>
            </a:r>
            <a:r>
              <a:rPr lang="en-US" sz="2400" dirty="0" err="1"/>
              <a:t>Logisim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2-3: step 1: Create a 1-bit adder logic circuit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3-5: step 2: Create a 4-bit adder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5-6: Step 3: Create a combined addition and subtraction circuit, using the built-in addition and subtraction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Download 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http://www.cburch.com/logisim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“Download”, followed by the </a:t>
            </a:r>
            <a:r>
              <a:rPr lang="en-US" sz="2400" dirty="0" err="1"/>
              <a:t>SourceForge</a:t>
            </a:r>
            <a:r>
              <a:rPr lang="en-US" sz="2400" dirty="0"/>
              <a:t>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downloaded file will be a Java executable.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encounter any issues with the .exe file, you can try the jar file: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 </a:t>
            </a:r>
            <a:r>
              <a:rPr lang="en-US" sz="2200" dirty="0" err="1"/>
              <a:t>SourceForge</a:t>
            </a:r>
            <a:r>
              <a:rPr lang="en-US" sz="2200" dirty="0"/>
              <a:t>, choose Files </a:t>
            </a:r>
            <a:r>
              <a:rPr lang="en-US" sz="2200" dirty="0">
                <a:sym typeface="Wingdings" panose="05000000000000000000" pitchFamily="2" charset="2"/>
              </a:rPr>
              <a:t> 2.7x  2.7.1  logisim-generic-2.7.1.jar</a:t>
            </a:r>
            <a:r>
              <a:rPr lang="en-US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37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Demo in recitation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55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#1: Create a 1-bit adder circuit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BBFFC-97DD-4F2D-9D02-A1F01967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3" y="725186"/>
            <a:ext cx="5076897" cy="4930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261610"/>
            <a:ext cx="3121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blueprint specifies exactly what needs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stand for one column in a multibit adder, and so it contains inputs and outputs for both A, B, and the carry-in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Table from lecture slides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170A2-2FC9-4881-AEB1-CD900B58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29" y="3429000"/>
            <a:ext cx="2610975" cy="28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#2: Create a 4-bit adder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102586"/>
            <a:ext cx="3121546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involves chaining together four of the 1-bit adders that you created in the first step (the blank boxes in the image).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You will need to adjust the bit width of the inputs/outputs to accommodate 4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bold black lines indicate “splitters”, which can be used to separately route the four bits heading out of an input node (or into an output node).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grey box at top is a constant input of 0 (see “Constant” under “Wiring”); this represents the constant 0 carry-in bit for the LSB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E4761-3E5B-418A-8E27-59D2AD68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" y="528830"/>
            <a:ext cx="5303520" cy="44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#3: Create a combined addition/subtraction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77FBE-E905-4104-AAE0-ACB08BA1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" y="427814"/>
            <a:ext cx="5548323" cy="3166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1D4C9-2E59-4D7E-9DD9-B2C90D01FC20}"/>
              </a:ext>
            </a:extLst>
          </p:cNvPr>
          <p:cNvSpPr txBox="1"/>
          <p:nvPr/>
        </p:nvSpPr>
        <p:spPr>
          <a:xfrm>
            <a:off x="5782405" y="619420"/>
            <a:ext cx="31215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should handle 8-bit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be allowed to use </a:t>
            </a:r>
            <a:r>
              <a:rPr lang="en-US" sz="2000" dirty="0" err="1"/>
              <a:t>Logisim’s</a:t>
            </a:r>
            <a:r>
              <a:rPr lang="en-US" sz="2000" dirty="0"/>
              <a:t> built-in adder and </a:t>
            </a:r>
            <a:r>
              <a:rPr lang="en-US" sz="2000" dirty="0" err="1"/>
              <a:t>subtracter</a:t>
            </a:r>
            <a:r>
              <a:rPr lang="en-US" sz="2000" dirty="0"/>
              <a:t> for this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probes let you visualize the results on the wires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multiplexer (and the operation input) serves as selector between the two inputs that could be displayed in the output node.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00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#3: Create a combined addition/subtraction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77FBE-E905-4104-AAE0-ACB08BA1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" y="427814"/>
            <a:ext cx="5548323" cy="3166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1D4C9-2E59-4D7E-9DD9-B2C90D01FC20}"/>
              </a:ext>
            </a:extLst>
          </p:cNvPr>
          <p:cNvSpPr txBox="1"/>
          <p:nvPr/>
        </p:nvSpPr>
        <p:spPr>
          <a:xfrm>
            <a:off x="5782405" y="619420"/>
            <a:ext cx="31215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should handle 8-bit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be allowed to use </a:t>
            </a:r>
            <a:r>
              <a:rPr lang="en-US" sz="2000" dirty="0" err="1"/>
              <a:t>Logisim’s</a:t>
            </a:r>
            <a:r>
              <a:rPr lang="en-US" sz="2000" dirty="0"/>
              <a:t> built-in adder and </a:t>
            </a:r>
            <a:r>
              <a:rPr lang="en-US" sz="2000" dirty="0" err="1"/>
              <a:t>subtracter</a:t>
            </a:r>
            <a:r>
              <a:rPr lang="en-US" sz="2000" dirty="0"/>
              <a:t> for this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probes let you visualize the results on the wires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multiplexer (and the operation input) serves as selector between the two inputs that could be displayed in the output node.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8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Other Logisim tips: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F371-C441-4523-992A-3E80CDA1AC9F}"/>
              </a:ext>
            </a:extLst>
          </p:cNvPr>
          <p:cNvSpPr txBox="1"/>
          <p:nvPr/>
        </p:nvSpPr>
        <p:spPr>
          <a:xfrm>
            <a:off x="424070" y="619420"/>
            <a:ext cx="84798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your circuit is behaving bizarrely without explanation, it may be worth trying to restart the program.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has been known to resolve issues in the past.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to Help </a:t>
            </a:r>
            <a:r>
              <a:rPr lang="en-US" sz="2400" dirty="0">
                <a:sym typeface="Wingdings" panose="05000000000000000000" pitchFamily="2" charset="2"/>
              </a:rPr>
              <a:t> Library reference to learn more about the individual circuit components, and how each input/output pin is used.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3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2787</TotalTime>
  <Words>559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222</cp:revision>
  <dcterms:created xsi:type="dcterms:W3CDTF">2016-10-06T23:04:54Z</dcterms:created>
  <dcterms:modified xsi:type="dcterms:W3CDTF">2018-06-20T18:53:15Z</dcterms:modified>
</cp:coreProperties>
</file>