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78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#7: 6/27/18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611652" cy="2277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#1: Grades will be available sometime next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Be sure to access the instructions and lab07.circ on </a:t>
            </a:r>
            <a:r>
              <a:rPr lang="en-US" sz="2200" dirty="0" err="1"/>
              <a:t>Courseweb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sure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297456" y="286439"/>
            <a:ext cx="7304184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Submission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Remember to submit the tables and expressions for the Karnaugh map, in addition to the completed lab07.circ.  Please submit these as a single .zip file.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For demos in recitation: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200" dirty="0"/>
              <a:t>Show the completed tables/expressions.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200" dirty="0"/>
              <a:t>Show the circuits, and demonstrate that the displays work.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Remember to sign in!</a:t>
            </a:r>
          </a:p>
        </p:txBody>
      </p:sp>
    </p:spTree>
    <p:extLst>
      <p:ext uri="{BB962C8B-B14F-4D97-AF65-F5344CB8AC3E}">
        <p14:creationId xmlns:p14="http://schemas.microsoft.com/office/powerpoint/2010/main" val="41109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4" y="751344"/>
            <a:ext cx="7698752" cy="60631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1-3: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Background on Logisim’s 7-segment display (p.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Truth table mapping 4-bit binary representations </a:t>
            </a:r>
            <a:r>
              <a:rPr lang="en-US" sz="2200" dirty="0">
                <a:sym typeface="Wingdings" panose="05000000000000000000" pitchFamily="2" charset="2"/>
              </a:rPr>
              <a:t>to 8 input bits required for display (p.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 Karnaugh map relating binary input values to illumination of one display segment (p. 1-3)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Instructions for first part of lab (writing out all the K-maps, p. 3)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Pages 3-5: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Second part of lab: Implementation of the K-maps in the lab07.circ starter file to illuminate two 7-segment displays.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isim: main of Untitled">
            <a:extLst>
              <a:ext uri="{FF2B5EF4-FFF2-40B4-BE49-F238E27FC236}">
                <a16:creationId xmlns:a16="http://schemas.microsoft.com/office/drawing/2014/main" id="{FCEE5283-B6FC-43C1-8039-79C972366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4" t="23496" r="50000" b="42721"/>
          <a:stretch/>
        </p:blipFill>
        <p:spPr>
          <a:xfrm>
            <a:off x="3365653" y="1237437"/>
            <a:ext cx="3017520" cy="209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7-segment display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A9B13-EC3B-46CC-893A-6AF6CEE6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4" y="1179602"/>
            <a:ext cx="2669760" cy="1524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15D4C9-DFD4-47C4-845C-206F6D0CC3F6}"/>
              </a:ext>
            </a:extLst>
          </p:cNvPr>
          <p:cNvSpPr txBox="1"/>
          <p:nvPr/>
        </p:nvSpPr>
        <p:spPr>
          <a:xfrm>
            <a:off x="495760" y="833609"/>
            <a:ext cx="250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instructions PDF: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6D21B-6A1F-47D8-BCB2-76AF9C9C8E49}"/>
              </a:ext>
            </a:extLst>
          </p:cNvPr>
          <p:cNvSpPr txBox="1"/>
          <p:nvPr/>
        </p:nvSpPr>
        <p:spPr>
          <a:xfrm>
            <a:off x="3165520" y="833609"/>
            <a:ext cx="424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Logisim: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41980-FC1B-464A-875C-F96DD1212F88}"/>
              </a:ext>
            </a:extLst>
          </p:cNvPr>
          <p:cNvCxnSpPr>
            <a:cxnSpLocks/>
          </p:cNvCxnSpPr>
          <p:nvPr/>
        </p:nvCxnSpPr>
        <p:spPr>
          <a:xfrm flipV="1">
            <a:off x="3226113" y="2677250"/>
            <a:ext cx="859315" cy="1487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1A208D-336A-4889-8534-26CC2D9216E5}"/>
              </a:ext>
            </a:extLst>
          </p:cNvPr>
          <p:cNvSpPr txBox="1"/>
          <p:nvPr/>
        </p:nvSpPr>
        <p:spPr>
          <a:xfrm>
            <a:off x="2159306" y="4178151"/>
            <a:ext cx="329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Binary input to display a specific decimal value ≠ binary representation of that value.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17A8E-1966-419B-987D-EF89C47622E2}"/>
              </a:ext>
            </a:extLst>
          </p:cNvPr>
          <p:cNvSpPr txBox="1"/>
          <p:nvPr/>
        </p:nvSpPr>
        <p:spPr>
          <a:xfrm>
            <a:off x="5442333" y="4178151"/>
            <a:ext cx="3294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Goal</a:t>
            </a:r>
            <a:r>
              <a:rPr lang="en-US" dirty="0">
                <a:solidFill>
                  <a:srgbClr val="002060"/>
                </a:solidFill>
              </a:rPr>
              <a:t>: Design a logic circuit (using Karnaugh maps) to relate 4-digit binary values to 8-bit display inputs.</a:t>
            </a:r>
          </a:p>
        </p:txBody>
      </p:sp>
    </p:spTree>
    <p:extLst>
      <p:ext uri="{BB962C8B-B14F-4D97-AF65-F5344CB8AC3E}">
        <p14:creationId xmlns:p14="http://schemas.microsoft.com/office/powerpoint/2010/main" val="129553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Truth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47D8D-1886-4EF9-8CB2-4777F58D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95" y="83780"/>
            <a:ext cx="5212080" cy="66904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5C3086-7FB0-437C-AEBE-1E9636AEA799}"/>
              </a:ext>
            </a:extLst>
          </p:cNvPr>
          <p:cNvCxnSpPr>
            <a:cxnSpLocks/>
          </p:cNvCxnSpPr>
          <p:nvPr/>
        </p:nvCxnSpPr>
        <p:spPr>
          <a:xfrm>
            <a:off x="2666082" y="5695720"/>
            <a:ext cx="1268749" cy="286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877F52-05BD-4062-819C-5E0D3415BECD}"/>
              </a:ext>
            </a:extLst>
          </p:cNvPr>
          <p:cNvSpPr txBox="1"/>
          <p:nvPr/>
        </p:nvSpPr>
        <p:spPr>
          <a:xfrm>
            <a:off x="1134738" y="5221995"/>
            <a:ext cx="232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anything &gt; 9, output “E.”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CEB69-2155-4386-917B-2EE2475C1088}"/>
              </a:ext>
            </a:extLst>
          </p:cNvPr>
          <p:cNvSpPr txBox="1"/>
          <p:nvPr/>
        </p:nvSpPr>
        <p:spPr>
          <a:xfrm>
            <a:off x="341523" y="1219200"/>
            <a:ext cx="2324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There will be eight Karnaugh maps (one for each display segment, including the decimal point).</a:t>
            </a:r>
          </a:p>
        </p:txBody>
      </p:sp>
    </p:spTree>
    <p:extLst>
      <p:ext uri="{BB962C8B-B14F-4D97-AF65-F5344CB8AC3E}">
        <p14:creationId xmlns:p14="http://schemas.microsoft.com/office/powerpoint/2010/main" val="313317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of generating the K-map for segment 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956EF-8B2E-41A8-8E68-8B3CF015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93" b="5316"/>
          <a:stretch/>
        </p:blipFill>
        <p:spPr>
          <a:xfrm>
            <a:off x="110169" y="457119"/>
            <a:ext cx="3106755" cy="6334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103E2-158C-44A9-9913-4877D30B8557}"/>
              </a:ext>
            </a:extLst>
          </p:cNvPr>
          <p:cNvSpPr txBox="1"/>
          <p:nvPr/>
        </p:nvSpPr>
        <p:spPr>
          <a:xfrm>
            <a:off x="3591499" y="638978"/>
            <a:ext cx="432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start by creating a table with 2-bit Gray Codes on the rows and columns (for the 4-bit inputs):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856EA-3E56-45F4-877A-9F33B30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37" y="1562308"/>
            <a:ext cx="4114800" cy="1460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BB2003-FBFD-4A83-9FD5-76E0D8C83C7B}"/>
              </a:ext>
            </a:extLst>
          </p:cNvPr>
          <p:cNvSpPr txBox="1"/>
          <p:nvPr/>
        </p:nvSpPr>
        <p:spPr>
          <a:xfrm>
            <a:off x="3729212" y="3195894"/>
            <a:ext cx="432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that only 1 bit can change on each row (swap 2 and 3).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EDBA7-69C7-4F06-940C-8D2248B42E81}"/>
              </a:ext>
            </a:extLst>
          </p:cNvPr>
          <p:cNvSpPr txBox="1"/>
          <p:nvPr/>
        </p:nvSpPr>
        <p:spPr>
          <a:xfrm>
            <a:off x="3591499" y="4010451"/>
            <a:ext cx="432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Next, fill in the appropriate “A” segment values for each of the possible 4-bit inputs.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06949-D915-4DB1-AA7A-AB9338AAF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913" y="4755027"/>
            <a:ext cx="4120848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Identify rectangular groupings of 1’s on the table: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E95FC-1D1E-4483-A0AA-018B25B1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12" y="866073"/>
            <a:ext cx="4572000" cy="1623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C4279-7B0A-44F6-BB07-067FC31C8F44}"/>
              </a:ext>
            </a:extLst>
          </p:cNvPr>
          <p:cNvSpPr txBox="1"/>
          <p:nvPr/>
        </p:nvSpPr>
        <p:spPr>
          <a:xfrm>
            <a:off x="274882" y="751645"/>
            <a:ext cx="3867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Recap of the rules for the rectangles: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Area (i.e., # of enclosed cells) must = a power of 2 (1,2,4,8,16…).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enclosed cell must contain a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rectangle should be as large as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Rectangles may overlap with each other.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Rectangles may wrap around edges </a:t>
            </a:r>
            <a:r>
              <a:rPr lang="en-US" u="sng" dirty="0"/>
              <a:t>and corners</a:t>
            </a:r>
            <a:r>
              <a:rPr lang="en-US" dirty="0"/>
              <a:t> (example below):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45A99-567D-4EF7-9983-604B9FE79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24362"/>
              </p:ext>
            </p:extLst>
          </p:nvPr>
        </p:nvGraphicFramePr>
        <p:xfrm>
          <a:off x="778797" y="3699525"/>
          <a:ext cx="2834640" cy="1374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189889594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58242228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2092636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691732561"/>
                    </a:ext>
                  </a:extLst>
                </a:gridCol>
              </a:tblGrid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33287"/>
                  </a:ext>
                </a:extLst>
              </a:tr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extLst>
                  <a:ext uri="{0D108BD9-81ED-4DB2-BD59-A6C34878D82A}">
                    <a16:rowId xmlns:a16="http://schemas.microsoft.com/office/drawing/2014/main" val="4020169938"/>
                  </a:ext>
                </a:extLst>
              </a:tr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extLst>
                  <a:ext uri="{0D108BD9-81ED-4DB2-BD59-A6C34878D82A}">
                    <a16:rowId xmlns:a16="http://schemas.microsoft.com/office/drawing/2014/main" val="3400444204"/>
                  </a:ext>
                </a:extLst>
              </a:tr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252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9B4407-A87E-4F17-A92E-1356E72FB1C1}"/>
              </a:ext>
            </a:extLst>
          </p:cNvPr>
          <p:cNvSpPr/>
          <p:nvPr/>
        </p:nvSpPr>
        <p:spPr>
          <a:xfrm>
            <a:off x="5541484" y="1927952"/>
            <a:ext cx="3415228" cy="5613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39F1E-1531-4B26-9A16-544204A9BDDF}"/>
              </a:ext>
            </a:extLst>
          </p:cNvPr>
          <p:cNvSpPr/>
          <p:nvPr/>
        </p:nvSpPr>
        <p:spPr>
          <a:xfrm>
            <a:off x="5541483" y="1677679"/>
            <a:ext cx="1685581" cy="503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B3F43-DEF3-4961-86F3-2FA2E92556B8}"/>
              </a:ext>
            </a:extLst>
          </p:cNvPr>
          <p:cNvSpPr/>
          <p:nvPr/>
        </p:nvSpPr>
        <p:spPr>
          <a:xfrm rot="5400000">
            <a:off x="8154301" y="1686876"/>
            <a:ext cx="1101159" cy="5036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671572-DA15-413A-8A41-6206097317FD}"/>
              </a:ext>
            </a:extLst>
          </p:cNvPr>
          <p:cNvGrpSpPr/>
          <p:nvPr/>
        </p:nvGrpSpPr>
        <p:grpSpPr>
          <a:xfrm>
            <a:off x="7271130" y="1094638"/>
            <a:ext cx="1685581" cy="1670840"/>
            <a:chOff x="7271130" y="1094638"/>
            <a:chExt cx="1685581" cy="16708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AFD1DB-F8F4-4F1A-8E04-837803DFD9E2}"/>
                </a:ext>
              </a:extLst>
            </p:cNvPr>
            <p:cNvGrpSpPr/>
            <p:nvPr/>
          </p:nvGrpSpPr>
          <p:grpSpPr>
            <a:xfrm>
              <a:off x="7271130" y="2213093"/>
              <a:ext cx="1685581" cy="552385"/>
              <a:chOff x="6384273" y="3161493"/>
              <a:chExt cx="1685581" cy="55238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1AC6F8-0710-4259-A69D-BA75C3729754}"/>
                  </a:ext>
                </a:extLst>
              </p:cNvPr>
              <p:cNvSpPr/>
              <p:nvPr/>
            </p:nvSpPr>
            <p:spPr>
              <a:xfrm>
                <a:off x="6384273" y="3161493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FD2F83-0635-4EB5-9136-D59982C8A5C4}"/>
                  </a:ext>
                </a:extLst>
              </p:cNvPr>
              <p:cNvSpPr/>
              <p:nvPr/>
            </p:nvSpPr>
            <p:spPr>
              <a:xfrm>
                <a:off x="6384273" y="3435080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1D17B6-01E9-46D3-9DEF-DCA99B7A5861}"/>
                </a:ext>
              </a:extLst>
            </p:cNvPr>
            <p:cNvGrpSpPr/>
            <p:nvPr/>
          </p:nvGrpSpPr>
          <p:grpSpPr>
            <a:xfrm flipV="1">
              <a:off x="7271130" y="1094638"/>
              <a:ext cx="1685581" cy="563402"/>
              <a:chOff x="6384273" y="3161493"/>
              <a:chExt cx="1685581" cy="5634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46CE899-0D82-447B-ACF7-24A859A52451}"/>
                  </a:ext>
                </a:extLst>
              </p:cNvPr>
              <p:cNvSpPr/>
              <p:nvPr/>
            </p:nvSpPr>
            <p:spPr>
              <a:xfrm>
                <a:off x="6384273" y="3161493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9913CB-6253-4332-BB31-DA14CB3321BC}"/>
                  </a:ext>
                </a:extLst>
              </p:cNvPr>
              <p:cNvSpPr/>
              <p:nvPr/>
            </p:nvSpPr>
            <p:spPr>
              <a:xfrm>
                <a:off x="6384273" y="3446097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1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Read out the Boolean expression from the table: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20999-DFD7-4BC2-AA5F-2FF7FA16F342}"/>
              </a:ext>
            </a:extLst>
          </p:cNvPr>
          <p:cNvGrpSpPr/>
          <p:nvPr/>
        </p:nvGrpSpPr>
        <p:grpSpPr>
          <a:xfrm>
            <a:off x="462418" y="805915"/>
            <a:ext cx="4572000" cy="1899405"/>
            <a:chOff x="4384712" y="866073"/>
            <a:chExt cx="4572000" cy="18994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AE95FC-1D1E-4483-A0AA-018B25B1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4712" y="866073"/>
              <a:ext cx="4572000" cy="16232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9B4407-A87E-4F17-A92E-1356E72FB1C1}"/>
                </a:ext>
              </a:extLst>
            </p:cNvPr>
            <p:cNvSpPr/>
            <p:nvPr/>
          </p:nvSpPr>
          <p:spPr>
            <a:xfrm>
              <a:off x="5541484" y="1927952"/>
              <a:ext cx="3415228" cy="56133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839F1E-1531-4B26-9A16-544204A9BDDF}"/>
                </a:ext>
              </a:extLst>
            </p:cNvPr>
            <p:cNvSpPr/>
            <p:nvPr/>
          </p:nvSpPr>
          <p:spPr>
            <a:xfrm>
              <a:off x="5541483" y="1677679"/>
              <a:ext cx="1685581" cy="5036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FB3F43-DEF3-4961-86F3-2FA2E92556B8}"/>
                </a:ext>
              </a:extLst>
            </p:cNvPr>
            <p:cNvSpPr/>
            <p:nvPr/>
          </p:nvSpPr>
          <p:spPr>
            <a:xfrm rot="5400000">
              <a:off x="8154301" y="1686876"/>
              <a:ext cx="1101159" cy="5036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671572-DA15-413A-8A41-6206097317FD}"/>
                </a:ext>
              </a:extLst>
            </p:cNvPr>
            <p:cNvGrpSpPr/>
            <p:nvPr/>
          </p:nvGrpSpPr>
          <p:grpSpPr>
            <a:xfrm>
              <a:off x="7271130" y="1094638"/>
              <a:ext cx="1685581" cy="1670840"/>
              <a:chOff x="7271130" y="1094638"/>
              <a:chExt cx="1685581" cy="167084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EAFD1DB-F8F4-4F1A-8E04-837803DFD9E2}"/>
                  </a:ext>
                </a:extLst>
              </p:cNvPr>
              <p:cNvGrpSpPr/>
              <p:nvPr/>
            </p:nvGrpSpPr>
            <p:grpSpPr>
              <a:xfrm>
                <a:off x="7271130" y="2213093"/>
                <a:ext cx="1685581" cy="552385"/>
                <a:chOff x="6384273" y="3161493"/>
                <a:chExt cx="1685581" cy="55238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41AC6F8-0710-4259-A69D-BA75C3729754}"/>
                    </a:ext>
                  </a:extLst>
                </p:cNvPr>
                <p:cNvSpPr/>
                <p:nvPr/>
              </p:nvSpPr>
              <p:spPr>
                <a:xfrm>
                  <a:off x="6384273" y="3161493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FD2F83-0635-4EB5-9136-D59982C8A5C4}"/>
                    </a:ext>
                  </a:extLst>
                </p:cNvPr>
                <p:cNvSpPr/>
                <p:nvPr/>
              </p:nvSpPr>
              <p:spPr>
                <a:xfrm>
                  <a:off x="6384273" y="3435080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B1D17B6-01E9-46D3-9DEF-DCA99B7A5861}"/>
                  </a:ext>
                </a:extLst>
              </p:cNvPr>
              <p:cNvGrpSpPr/>
              <p:nvPr/>
            </p:nvGrpSpPr>
            <p:grpSpPr>
              <a:xfrm flipV="1">
                <a:off x="7271130" y="1094638"/>
                <a:ext cx="1685581" cy="563402"/>
                <a:chOff x="6384273" y="3161493"/>
                <a:chExt cx="1685581" cy="56340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6CE899-0D82-447B-ACF7-24A859A52451}"/>
                    </a:ext>
                  </a:extLst>
                </p:cNvPr>
                <p:cNvSpPr/>
                <p:nvPr/>
              </p:nvSpPr>
              <p:spPr>
                <a:xfrm>
                  <a:off x="6384273" y="3161493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F9913CB-6253-4332-BB31-DA14CB3321BC}"/>
                    </a:ext>
                  </a:extLst>
                </p:cNvPr>
                <p:cNvSpPr/>
                <p:nvPr/>
              </p:nvSpPr>
              <p:spPr>
                <a:xfrm>
                  <a:off x="6384273" y="3446097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8C4851-19EC-468D-9E51-EAFCB32BE75A}"/>
              </a:ext>
            </a:extLst>
          </p:cNvPr>
          <p:cNvSpPr txBox="1"/>
          <p:nvPr/>
        </p:nvSpPr>
        <p:spPr>
          <a:xfrm>
            <a:off x="979776" y="2723103"/>
            <a:ext cx="3592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b3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C00000"/>
                </a:solidFill>
              </a:rPr>
              <a:t>b2⌐b1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0070C0"/>
                </a:solidFill>
              </a:rPr>
              <a:t>b1⌐b0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⌐b2b1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1B20-C8E9-42A3-8101-AE60D86674C7}"/>
              </a:ext>
            </a:extLst>
          </p:cNvPr>
          <p:cNvSpPr txBox="1"/>
          <p:nvPr/>
        </p:nvSpPr>
        <p:spPr>
          <a:xfrm>
            <a:off x="426453" y="3410902"/>
            <a:ext cx="755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Submit the K-maps and expressions as part I of the lab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by hand and scanned into a PDF, or prepared as a docx file (xlsx and ppt also 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to submit the tables and the corresponding Boolean expressions for all eight output signals (A-H).</a:t>
            </a:r>
          </a:p>
        </p:txBody>
      </p:sp>
    </p:spTree>
    <p:extLst>
      <p:ext uri="{BB962C8B-B14F-4D97-AF65-F5344CB8AC3E}">
        <p14:creationId xmlns:p14="http://schemas.microsoft.com/office/powerpoint/2010/main" val="25219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Part II: Implement K-maps in Logisim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14709-51E9-4C3C-9CF9-167794E97724}"/>
              </a:ext>
            </a:extLst>
          </p:cNvPr>
          <p:cNvSpPr txBox="1"/>
          <p:nvPr/>
        </p:nvSpPr>
        <p:spPr>
          <a:xfrm>
            <a:off x="272217" y="689735"/>
            <a:ext cx="4046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the lab07.circ starter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“BCD to Seven Segment” circuit, you will see the implementation for the Boolean expression for 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the input lines, and add the appropriate logic gates to implement the Boolean expressions for B-H (output pins are already provided).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8D50D-D39C-4954-9AF0-25259D52EA6A}"/>
              </a:ext>
            </a:extLst>
          </p:cNvPr>
          <p:cNvSpPr txBox="1"/>
          <p:nvPr/>
        </p:nvSpPr>
        <p:spPr>
          <a:xfrm>
            <a:off x="4419598" y="6311515"/>
            <a:ext cx="3592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b3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C00000"/>
                </a:solidFill>
              </a:rPr>
              <a:t>b2⌐b1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0070C0"/>
                </a:solidFill>
              </a:rPr>
              <a:t>b1⌐b0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⌐b2b1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7CE92E-4A7D-412B-87AB-3BD66739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" r="3454" b="10672"/>
          <a:stretch/>
        </p:blipFill>
        <p:spPr>
          <a:xfrm>
            <a:off x="3525700" y="3591499"/>
            <a:ext cx="4915055" cy="27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Part II: Use the K-maps to convert binary inputs to display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14709-51E9-4C3C-9CF9-167794E97724}"/>
              </a:ext>
            </a:extLst>
          </p:cNvPr>
          <p:cNvSpPr txBox="1"/>
          <p:nvPr/>
        </p:nvSpPr>
        <p:spPr>
          <a:xfrm>
            <a:off x="228149" y="1027553"/>
            <a:ext cx="498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You’ll be recreating this image from the handout: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0FA0-8CEE-47AB-B325-638EEE85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68" y="2272771"/>
            <a:ext cx="5577840" cy="33204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F41B8-4005-42FF-ABF7-F26C04C36B0C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255046" y="4797483"/>
            <a:ext cx="658442" cy="7956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3E9C0-5C49-4279-9FE0-8BF775B1D05F}"/>
              </a:ext>
            </a:extLst>
          </p:cNvPr>
          <p:cNvCxnSpPr>
            <a:cxnSpLocks/>
          </p:cNvCxnSpPr>
          <p:nvPr/>
        </p:nvCxnSpPr>
        <p:spPr>
          <a:xfrm flipH="1" flipV="1">
            <a:off x="6978727" y="4797483"/>
            <a:ext cx="658442" cy="7956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5D064-0AA8-454B-9CD3-E3857885EAFC}"/>
              </a:ext>
            </a:extLst>
          </p:cNvPr>
          <p:cNvSpPr/>
          <p:nvPr/>
        </p:nvSpPr>
        <p:spPr>
          <a:xfrm>
            <a:off x="5320253" y="5615351"/>
            <a:ext cx="3369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BCD to Seven Segment </a:t>
            </a:r>
            <a:r>
              <a:rPr lang="en-US" dirty="0" err="1">
                <a:solidFill>
                  <a:srgbClr val="002060"/>
                </a:solidFill>
              </a:rPr>
              <a:t>subcircuits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E570C-9909-4645-B380-04520CD0B9B4}"/>
              </a:ext>
            </a:extLst>
          </p:cNvPr>
          <p:cNvSpPr/>
          <p:nvPr/>
        </p:nvSpPr>
        <p:spPr>
          <a:xfrm>
            <a:off x="228149" y="3087962"/>
            <a:ext cx="3385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display 2 decimal numbers, </a:t>
            </a:r>
          </a:p>
          <a:p>
            <a:r>
              <a:rPr lang="en-US" dirty="0">
                <a:solidFill>
                  <a:srgbClr val="002060"/>
                </a:solidFill>
              </a:rPr>
              <a:t>enter the 4-bit binary representation in the top/bottom</a:t>
            </a:r>
          </a:p>
          <a:p>
            <a:r>
              <a:rPr lang="en-US" dirty="0">
                <a:solidFill>
                  <a:srgbClr val="002060"/>
                </a:solidFill>
              </a:rPr>
              <a:t>4 bits for the left/right displays: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A8442-78F1-42FB-A928-AE24D0847E4F}"/>
              </a:ext>
            </a:extLst>
          </p:cNvPr>
          <p:cNvCxnSpPr>
            <a:cxnSpLocks/>
          </p:cNvCxnSpPr>
          <p:nvPr/>
        </p:nvCxnSpPr>
        <p:spPr>
          <a:xfrm>
            <a:off x="2232948" y="4347458"/>
            <a:ext cx="1138132" cy="6201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3053</TotalTime>
  <Words>650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251</cp:revision>
  <dcterms:created xsi:type="dcterms:W3CDTF">2016-10-06T23:04:54Z</dcterms:created>
  <dcterms:modified xsi:type="dcterms:W3CDTF">2018-06-27T03:03:19Z</dcterms:modified>
</cp:coreProperties>
</file>