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5" autoAdjust="0"/>
    <p:restoredTop sz="92250" autoAdjust="0"/>
  </p:normalViewPr>
  <p:slideViewPr>
    <p:cSldViewPr snapToGrid="0" showGuides="1">
      <p:cViewPr varScale="1">
        <p:scale>
          <a:sx n="66" d="100"/>
          <a:sy n="66" d="100"/>
        </p:scale>
        <p:origin x="1554" y="78"/>
      </p:cViewPr>
      <p:guideLst>
        <p:guide orient="horz" pos="2208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3207-2DA4-4502-B9D8-268520D886D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F90A-C0A2-4063-9142-A01C3CA9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F90A-C0A2-4063-9142-A01C3CA990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0361-B20F-4EA5-8639-C36D0C4B430D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83F-CEFC-448A-A96D-1119C8B735A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CBE2-C557-4B76-AAE0-12A7D88DE4A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5AB0-8555-492B-889C-9C3CE0765D5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0972-75DC-4185-AE97-0366BB751D5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2E03-F89F-4C70-B928-D6F8CA29040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84F1-E2C1-4251-8264-833ED38B95DC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4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EEB-E328-4B14-BBF0-8275371CB8D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9F16-0F7F-4EA5-9D96-3E55F41A707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073-9859-40BA-B74F-9B60BF7A3CB6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B24C-90D4-40EE-A426-D68137023CD0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85C3-D677-43B0-BA79-6E753B62A8D9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4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865ED-B052-4E5B-8DAE-B1349406B295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6/23/20 and 6/25/20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B91A2-ABAC-4522-A9EC-532D0AF2B636}"/>
              </a:ext>
            </a:extLst>
          </p:cNvPr>
          <p:cNvSpPr txBox="1"/>
          <p:nvPr/>
        </p:nvSpPr>
        <p:spPr>
          <a:xfrm>
            <a:off x="-148856" y="768071"/>
            <a:ext cx="860705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https://github.com/kc13/CS449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Overview of the Attack Lab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DBD8B-1D4A-487F-9833-5643585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C763A-C8CA-44C4-B961-33ABAB4E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1F895-A73B-4D9A-8B05-1168DC006D8A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4F963-3375-432F-894B-ADF9F7C0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8" y="715387"/>
            <a:ext cx="6583680" cy="55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9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7D5678-41B1-40EC-9FAA-8F51BC0B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D006C-8D88-43AD-9B69-C653EC30A403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C57D2-60BB-4690-8361-2F3A6BD3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2" y="751599"/>
            <a:ext cx="7498080" cy="2487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7250A-8909-4877-BC3C-72594C9A239B}"/>
              </a:ext>
            </a:extLst>
          </p:cNvPr>
          <p:cNvSpPr txBox="1"/>
          <p:nvPr/>
        </p:nvSpPr>
        <p:spPr>
          <a:xfrm>
            <a:off x="237190" y="3640621"/>
            <a:ext cx="67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 other words, you want to try to modify the return address.</a:t>
            </a:r>
          </a:p>
        </p:txBody>
      </p:sp>
    </p:spTree>
    <p:extLst>
      <p:ext uri="{BB962C8B-B14F-4D97-AF65-F5344CB8AC3E}">
        <p14:creationId xmlns:p14="http://schemas.microsoft.com/office/powerpoint/2010/main" val="31313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2B242-9BBA-402C-841A-42233145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F6BDD-A91A-4F36-B3CC-6A96CAF5B10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60721-695F-46BF-9E68-A03E8B64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7" y="776807"/>
            <a:ext cx="6766560" cy="53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3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3CD1EB-6B44-4811-BCF5-1756B6E8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407AC-EDC2-499B-89FA-6821B4CB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51" y="612234"/>
            <a:ext cx="7589520" cy="2827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C5E09-8F62-4CEF-A958-E10691925A11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EE67-6FB3-42BF-B93D-79EDBFDC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73" y="3183753"/>
            <a:ext cx="7589520" cy="18524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A41226-B72D-4E25-88B6-F63EFC8E2A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2" r="21767" b="53576"/>
          <a:stretch/>
        </p:blipFill>
        <p:spPr>
          <a:xfrm>
            <a:off x="272273" y="5036171"/>
            <a:ext cx="6925727" cy="15500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4FC92-2AE6-4042-924B-5785B8360B04}"/>
              </a:ext>
            </a:extLst>
          </p:cNvPr>
          <p:cNvCxnSpPr/>
          <p:nvPr/>
        </p:nvCxnSpPr>
        <p:spPr>
          <a:xfrm flipH="1">
            <a:off x="2170176" y="4976086"/>
            <a:ext cx="768096" cy="133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17E898-4742-4806-9FB9-99B8538C0088}"/>
              </a:ext>
            </a:extLst>
          </p:cNvPr>
          <p:cNvSpPr txBox="1"/>
          <p:nvPr/>
        </p:nvSpPr>
        <p:spPr>
          <a:xfrm>
            <a:off x="3255264" y="4730496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address to target</a:t>
            </a:r>
          </a:p>
        </p:txBody>
      </p:sp>
    </p:spTree>
    <p:extLst>
      <p:ext uri="{BB962C8B-B14F-4D97-AF65-F5344CB8AC3E}">
        <p14:creationId xmlns:p14="http://schemas.microsoft.com/office/powerpoint/2010/main" val="300317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FE910-F490-4462-9DC7-229CC604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96" y="-4227"/>
            <a:ext cx="7040880" cy="68622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6A631-60A9-4A67-9F12-FE67DAC6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6C221-B25D-4F79-9EC9-45405D85B2CA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</p:spTree>
    <p:extLst>
      <p:ext uri="{BB962C8B-B14F-4D97-AF65-F5344CB8AC3E}">
        <p14:creationId xmlns:p14="http://schemas.microsoft.com/office/powerpoint/2010/main" val="275255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F8382-62A0-4FBE-A6DD-5DDBE150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4EDF7-1D02-4072-9F4F-1FE736802FA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1B286-7A09-40D7-B513-861AE282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48" y="225666"/>
            <a:ext cx="5394960" cy="631324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92872-D40F-4ED7-B77F-B2BCCE95B4C1}"/>
              </a:ext>
            </a:extLst>
          </p:cNvPr>
          <p:cNvCxnSpPr>
            <a:cxnSpLocks/>
          </p:cNvCxnSpPr>
          <p:nvPr/>
        </p:nvCxnSpPr>
        <p:spPr>
          <a:xfrm>
            <a:off x="2771775" y="5460492"/>
            <a:ext cx="423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1FC4CC-AED0-4208-8228-10E516F62393}"/>
              </a:ext>
            </a:extLst>
          </p:cNvPr>
          <p:cNvSpPr txBox="1"/>
          <p:nvPr/>
        </p:nvSpPr>
        <p:spPr>
          <a:xfrm>
            <a:off x="238125" y="4962525"/>
            <a:ext cx="2438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might also find the </a:t>
            </a:r>
            <a:r>
              <a:rPr lang="en-US" dirty="0" err="1"/>
              <a:t>unix</a:t>
            </a:r>
            <a:r>
              <a:rPr lang="en-US" dirty="0"/>
              <a:t> program ‘od’ helpful (with -h flag)</a:t>
            </a:r>
          </a:p>
        </p:txBody>
      </p:sp>
    </p:spTree>
    <p:extLst>
      <p:ext uri="{BB962C8B-B14F-4D97-AF65-F5344CB8AC3E}">
        <p14:creationId xmlns:p14="http://schemas.microsoft.com/office/powerpoint/2010/main" val="21373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19486-B085-4A7F-A2D2-A0B6950B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64139-54E9-43BB-B9E7-8D1E7D41B532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EDE48-4324-47EF-B243-352E0F1C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30" y="777426"/>
            <a:ext cx="7315200" cy="281425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EAD5CC-23E2-4765-A681-4D0C0AA95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3" y="3712172"/>
            <a:ext cx="5058481" cy="1457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99376-CCAF-4EE8-9B2B-BB5B5F5E4F68}"/>
              </a:ext>
            </a:extLst>
          </p:cNvPr>
          <p:cNvSpPr txBox="1"/>
          <p:nvPr/>
        </p:nvSpPr>
        <p:spPr>
          <a:xfrm>
            <a:off x="499872" y="5449824"/>
            <a:ext cx="709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hex2raw will take a series of space-delimited bytes and convert it to the corresponding string representation, assuming ASCII formatting</a:t>
            </a:r>
          </a:p>
        </p:txBody>
      </p:sp>
    </p:spTree>
    <p:extLst>
      <p:ext uri="{BB962C8B-B14F-4D97-AF65-F5344CB8AC3E}">
        <p14:creationId xmlns:p14="http://schemas.microsoft.com/office/powerpoint/2010/main" val="13344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8ECAA-F9AF-431F-8F11-309585EE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90E0B-842F-4D54-9014-8FEEF0F4E42F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2B5CE-C684-4255-891C-0773933B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2" y="816048"/>
            <a:ext cx="7680960" cy="4626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3406B-A2C5-494F-93CE-669BC51DF7D7}"/>
              </a:ext>
            </a:extLst>
          </p:cNvPr>
          <p:cNvSpPr txBox="1"/>
          <p:nvPr/>
        </p:nvSpPr>
        <p:spPr>
          <a:xfrm>
            <a:off x="499872" y="5449824"/>
            <a:ext cx="709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different options for using hex2raw along with </a:t>
            </a:r>
            <a:r>
              <a:rPr lang="en-US" dirty="0" err="1"/>
              <a:t>ctarget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544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EC8B3-B29B-4410-B6F3-1DB47510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A518A-EB86-48C9-B177-C946513FD671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 - tools for generating machine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F150B-EC31-4852-94AA-0334E779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6" y="721345"/>
            <a:ext cx="7955280" cy="1296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7B481-491C-467C-8098-63BD5997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00" y="1739572"/>
            <a:ext cx="5486400" cy="47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6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872FA-DA67-4CB9-9CDC-EEAEE35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7A135-CDBD-48DE-9824-3693BED3996F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 - tools for generating machine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E1159-EE25-49EA-97D8-B4D60069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805393"/>
            <a:ext cx="6705600" cy="4271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6BCF9-CD81-4626-B518-963BF1EF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8" y="5359419"/>
            <a:ext cx="6206836" cy="3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CC88A-6517-459E-979E-BB6577F5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82888-79F6-4B2E-8F77-22FBBD2B78A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0FC4D-B0B8-4448-AB72-D94CC7982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6" y="594476"/>
            <a:ext cx="7772400" cy="58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1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89451-01C0-4CFD-95CF-8C0652D3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6405-2BDB-45AF-8C88-2C3DDD0AA4B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839B9-17C2-481E-A1F6-CB118258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1" y="501649"/>
            <a:ext cx="5852160" cy="1208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CE308-6F29-4A7A-9C6A-C935073A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1" y="1778805"/>
            <a:ext cx="6035040" cy="39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7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48DC9-3C4D-429A-B7DB-3E12CE27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3F8B7-FD9A-48C3-8D87-C3AC9A65767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92833-D7BE-4E2B-BC43-356E4049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2" y="796319"/>
            <a:ext cx="8609215" cy="36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1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722B5-7B5C-4AB6-B965-A6EC7B63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7C093-84A5-4C7F-BC31-4CA1CC450C5C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 – review of buffer overflow slides from lecture (3-20)</a:t>
            </a:r>
          </a:p>
        </p:txBody>
      </p:sp>
    </p:spTree>
    <p:extLst>
      <p:ext uri="{BB962C8B-B14F-4D97-AF65-F5344CB8AC3E}">
        <p14:creationId xmlns:p14="http://schemas.microsoft.com/office/powerpoint/2010/main" val="147204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88240-EC32-4641-BF5E-0047DB76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25A7D-8875-44D7-80E2-81EA3E430A91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F25A6-F9E1-4739-ACAE-1CCFC09F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24" y="816635"/>
            <a:ext cx="7065818" cy="984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BA276-809D-4E28-A75C-19B56E59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8" y="2220945"/>
            <a:ext cx="7204364" cy="30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4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FEC3E-0B69-4A53-86C5-8DDFED10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77726"/>
            <a:ext cx="8686800" cy="20009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BE781-D944-41AD-8BC0-10DAF6D5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40DA9-CBAE-490C-B6A0-2A89AAD87691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4F35B-178B-44DE-91F7-DA1C57E1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10" y="1197953"/>
            <a:ext cx="3749040" cy="163523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13B99-638F-4611-8811-EDE48265B678}"/>
              </a:ext>
            </a:extLst>
          </p:cNvPr>
          <p:cNvSpPr txBox="1"/>
          <p:nvPr/>
        </p:nvSpPr>
        <p:spPr>
          <a:xfrm>
            <a:off x="865632" y="3889248"/>
            <a:ext cx="581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 Input string is short enough; stack contents are not disrupted – program returns as expected.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4BD9F-BD38-4E3F-B809-C2855B55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EB17F-FA32-4659-85BB-65E01BFC33E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55F9A-B7B5-4AE1-8D3C-F1FA47A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716744"/>
            <a:ext cx="8595360" cy="27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2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91E6B-030E-4E14-BD0C-E1DA65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D1438-5E40-4686-B5EE-3C6AE8E9441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Attack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B95E1-568E-4113-A14B-5F8B9DEF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8" y="627269"/>
            <a:ext cx="5486400" cy="1773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FCE7D3-240D-471A-AF41-C54F42B8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8" y="2245783"/>
            <a:ext cx="6949440" cy="674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38C400-585C-4FAD-B089-06AC5FF73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98" y="3055276"/>
            <a:ext cx="6539345" cy="2547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780E-0EF0-4B66-8E69-1FD0EBBEACE4}"/>
              </a:ext>
            </a:extLst>
          </p:cNvPr>
          <p:cNvSpPr txBox="1"/>
          <p:nvPr/>
        </p:nvSpPr>
        <p:spPr>
          <a:xfrm>
            <a:off x="224998" y="5603032"/>
            <a:ext cx="67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Remember little endian flips the bytes within each 32-bit word.</a:t>
            </a:r>
          </a:p>
        </p:txBody>
      </p:sp>
    </p:spTree>
    <p:extLst>
      <p:ext uri="{BB962C8B-B14F-4D97-AF65-F5344CB8AC3E}">
        <p14:creationId xmlns:p14="http://schemas.microsoft.com/office/powerpoint/2010/main" val="293891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6187</TotalTime>
  <Words>203</Words>
  <Application>Microsoft Office PowerPoint</Application>
  <PresentationFormat>On-screen Show (4:3)</PresentationFormat>
  <Paragraphs>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248</cp:revision>
  <dcterms:created xsi:type="dcterms:W3CDTF">2020-05-11T15:02:49Z</dcterms:created>
  <dcterms:modified xsi:type="dcterms:W3CDTF">2020-06-23T23:03:45Z</dcterms:modified>
</cp:coreProperties>
</file>