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68" y="96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3207-2DA4-4502-B9D8-268520D886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F90A-C0A2-4063-9142-A01C3CA99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7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9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865ED-B052-4E5B-8DAE-B1349406B295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B91A2-ABAC-4522-A9EC-532D0AF2B636}"/>
              </a:ext>
            </a:extLst>
          </p:cNvPr>
          <p:cNvSpPr txBox="1"/>
          <p:nvPr/>
        </p:nvSpPr>
        <p:spPr>
          <a:xfrm>
            <a:off x="-148856" y="768071"/>
            <a:ext cx="8607056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https://github.com/kc13/CS449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F12EB-AA25-4785-8CCD-844F644997A8}"/>
              </a:ext>
            </a:extLst>
          </p:cNvPr>
          <p:cNvSpPr txBox="1"/>
          <p:nvPr/>
        </p:nvSpPr>
        <p:spPr>
          <a:xfrm>
            <a:off x="-148856" y="2080197"/>
            <a:ext cx="86070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Note solutions given in </a:t>
            </a:r>
            <a:r>
              <a:rPr lang="en-US" sz="2400" dirty="0">
                <a:solidFill>
                  <a:srgbClr val="0070C0"/>
                </a:solidFill>
              </a:rPr>
              <a:t>blue </a:t>
            </a:r>
            <a:r>
              <a:rPr lang="en-US" sz="2400" dirty="0"/>
              <a:t>are the “official” solutions.</a:t>
            </a:r>
          </a:p>
        </p:txBody>
      </p:sp>
    </p:spTree>
    <p:extLst>
      <p:ext uri="{BB962C8B-B14F-4D97-AF65-F5344CB8AC3E}">
        <p14:creationId xmlns:p14="http://schemas.microsoft.com/office/powerpoint/2010/main" val="27969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F4435-F748-4F83-954D-2DE8831DD1E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A1724-F303-483D-956F-44A31392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1" y="988160"/>
            <a:ext cx="5541818" cy="19823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60881F-9280-4E7F-8109-2ADE3947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8818A-CBD7-41D7-8868-394843FDD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2" y="3175500"/>
            <a:ext cx="6035040" cy="28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9A39A-4630-4978-B139-B38A6489410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9E88E-EA94-4B24-95E6-BB89ACB4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B9B52-01E7-422F-AA8E-26063939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2" y="988159"/>
            <a:ext cx="3657600" cy="109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A8E47-623F-47AF-9269-50E6042F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26" y="1994368"/>
            <a:ext cx="1920240" cy="4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CD82A-165C-406F-8C5C-1E241F0583CF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F490F-D9C7-42E4-A6E5-2146FB4F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8" y="1125967"/>
            <a:ext cx="5403273" cy="781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31109-772D-47A6-BC23-DA7577E8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60" y="1907744"/>
            <a:ext cx="3934691" cy="2254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0C71B-F50C-4F21-B809-5ADC02CA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8" y="590783"/>
            <a:ext cx="6400800" cy="32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F496E-716F-49A2-9666-B8B6AAB3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75" y="4381791"/>
            <a:ext cx="5292436" cy="8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C85EEE-C14B-4A34-AB4B-3D4A3590F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49"/>
          <a:stretch/>
        </p:blipFill>
        <p:spPr>
          <a:xfrm>
            <a:off x="96306" y="1002885"/>
            <a:ext cx="5985164" cy="2688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</p:spTree>
    <p:extLst>
      <p:ext uri="{BB962C8B-B14F-4D97-AF65-F5344CB8AC3E}">
        <p14:creationId xmlns:p14="http://schemas.microsoft.com/office/powerpoint/2010/main" val="18447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AC9F-1DF7-4CCE-BCD6-CCC0F170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7" y="625699"/>
            <a:ext cx="1554480" cy="309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A42D2-AD70-4B1E-B2C3-AA6D5CDB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7" y="1105161"/>
            <a:ext cx="4480560" cy="145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F891F-956D-4C82-A03A-FCBD18E7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59" y="2674591"/>
            <a:ext cx="4358640" cy="3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EBA23-010B-43EF-BCE5-558AF646552C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4ED56-4E8B-4477-9BBF-2248C020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9" y="663256"/>
            <a:ext cx="6400800" cy="31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4A0C3-C595-4A8B-9F1F-EA14BC02EA3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EA1A0-9C9D-4925-B56B-87C4013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855"/>
            <a:ext cx="5943600" cy="2695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6FF32C-3382-40DC-9C15-802D119D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" y="3244236"/>
            <a:ext cx="5303520" cy="14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4A0C3-C595-4A8B-9F1F-EA14BC02EA39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F291D-91E3-451C-BDCF-8D06B543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2" y="759006"/>
            <a:ext cx="6035040" cy="49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8E68C-E078-4925-A78C-E440BC0EC47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DB826-944F-43EB-A07E-03CF6268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5" y="727168"/>
            <a:ext cx="6766560" cy="1805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8CFD8-4B23-4954-BFEA-F06C0FA1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9" y="2663947"/>
            <a:ext cx="5541819" cy="174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A14F2-DA02-420B-ADB9-1336CBCD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5" y="4108839"/>
            <a:ext cx="4954386" cy="5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95251-4E7E-4089-8778-A778BD250AB8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40A9F-EFC6-4E4E-A511-2580EF94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3" y="632325"/>
            <a:ext cx="8046720" cy="25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AF088-4421-4E10-AF33-279B0BD60E8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6F809-532D-4FF6-AB7F-1ADDB644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1" y="702399"/>
            <a:ext cx="4846320" cy="484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5202FD-83C9-4ABF-B0B6-367FFE19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9" y="5607341"/>
            <a:ext cx="5029200" cy="36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707D1-EC9E-4B34-BB64-09EF902E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59" y="5967848"/>
            <a:ext cx="5943600" cy="3119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F165D-1388-4879-ACEB-239C2743B596}"/>
              </a:ext>
            </a:extLst>
          </p:cNvPr>
          <p:cNvCxnSpPr/>
          <p:nvPr/>
        </p:nvCxnSpPr>
        <p:spPr>
          <a:xfrm flipH="1">
            <a:off x="6601522" y="5603122"/>
            <a:ext cx="423746" cy="36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AEAF7A-A84B-4CAF-959D-144253A5C410}"/>
              </a:ext>
            </a:extLst>
          </p:cNvPr>
          <p:cNvSpPr txBox="1"/>
          <p:nvPr/>
        </p:nvSpPr>
        <p:spPr>
          <a:xfrm>
            <a:off x="6023686" y="2152185"/>
            <a:ext cx="289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Comment</a:t>
            </a:r>
            <a:r>
              <a:rPr lang="en-US" sz="1600" dirty="0"/>
              <a:t>: **pp effectively dereferences twice.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02810-5557-4239-AE0A-3A31DE1BB26D}"/>
              </a:ext>
            </a:extLst>
          </p:cNvPr>
          <p:cNvSpPr txBox="1"/>
          <p:nvPr/>
        </p:nvSpPr>
        <p:spPr>
          <a:xfrm>
            <a:off x="5616325" y="2965742"/>
            <a:ext cx="297518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Note solutions given in </a:t>
            </a:r>
            <a:r>
              <a:rPr lang="en-US" sz="1600" dirty="0">
                <a:solidFill>
                  <a:srgbClr val="0070C0"/>
                </a:solidFill>
              </a:rPr>
              <a:t>blue </a:t>
            </a:r>
            <a:r>
              <a:rPr lang="en-US" sz="1600" dirty="0"/>
              <a:t>are the “official” solutions.</a:t>
            </a:r>
          </a:p>
        </p:txBody>
      </p:sp>
    </p:spTree>
    <p:extLst>
      <p:ext uri="{BB962C8B-B14F-4D97-AF65-F5344CB8AC3E}">
        <p14:creationId xmlns:p14="http://schemas.microsoft.com/office/powerpoint/2010/main" val="311356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B739E-7C6D-4CFC-A2CA-9CAD37301734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B11D4-6F15-4633-9710-70C85581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C0E92-2405-4A6C-9E57-DA059518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3" y="1622129"/>
            <a:ext cx="5663738" cy="1768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DC1DE-8325-434D-BB8C-C12428404263}"/>
              </a:ext>
            </a:extLst>
          </p:cNvPr>
          <p:cNvSpPr txBox="1"/>
          <p:nvPr/>
        </p:nvSpPr>
        <p:spPr>
          <a:xfrm>
            <a:off x="442872" y="3752405"/>
            <a:ext cx="2897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the recursion on the return statement.</a:t>
            </a:r>
          </a:p>
          <a:p>
            <a:r>
              <a:rPr lang="en-US" sz="1600" dirty="0"/>
              <a:t>The ternary (? </a:t>
            </a:r>
            <a:r>
              <a:rPr lang="en-US" sz="1600" dirty="0">
                <a:sym typeface="Wingdings" panose="05000000000000000000" pitchFamily="2" charset="2"/>
              </a:rPr>
              <a:t>: )  syntax can be used for simple if/else control.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39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B739E-7C6D-4CFC-A2CA-9CAD37301734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B11D4-6F15-4633-9710-70C85581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6F845-64E8-4AF2-898E-9F6DC0B3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29" y="1450783"/>
            <a:ext cx="5741323" cy="2462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5B7FB-383A-4BE0-BDE3-570EB846BBFE}"/>
              </a:ext>
            </a:extLst>
          </p:cNvPr>
          <p:cNvSpPr txBox="1"/>
          <p:nvPr/>
        </p:nvSpPr>
        <p:spPr>
          <a:xfrm>
            <a:off x="911223" y="4103539"/>
            <a:ext cx="289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flip assuming two’s complement convention on return statement.</a:t>
            </a:r>
          </a:p>
        </p:txBody>
      </p:sp>
    </p:spTree>
    <p:extLst>
      <p:ext uri="{BB962C8B-B14F-4D97-AF65-F5344CB8AC3E}">
        <p14:creationId xmlns:p14="http://schemas.microsoft.com/office/powerpoint/2010/main" val="160290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2BA31-C4A1-4440-B69C-DF747FE03C2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207A5-3E35-46BD-B1D9-7E49A79F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CBCF5-CE96-4A27-AC79-177D9835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3" y="1260624"/>
            <a:ext cx="5303520" cy="25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6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ECD97-6473-42C5-8CC0-815E3DF50A1A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55A2A-2DB3-4A1B-AB23-86C25E5F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2" y="713379"/>
            <a:ext cx="5974080" cy="547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6D829-637C-4C78-AEDD-C4A0F200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4" y="1391331"/>
            <a:ext cx="6126480" cy="1075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4EBC3-7CD4-47F0-AEB9-4449EE063EE2}"/>
              </a:ext>
            </a:extLst>
          </p:cNvPr>
          <p:cNvSpPr txBox="1"/>
          <p:nvPr/>
        </p:nvSpPr>
        <p:spPr>
          <a:xfrm>
            <a:off x="989281" y="2598003"/>
            <a:ext cx="289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 from Wikipedia: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AC080B-DF25-444F-AFD7-DAAAC77F5C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5" t="40065" r="2324" b="37514"/>
          <a:stretch/>
        </p:blipFill>
        <p:spPr>
          <a:xfrm>
            <a:off x="1131101" y="3136285"/>
            <a:ext cx="1371600" cy="19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51245-2489-4D79-8411-D9FBF45A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9" y="662306"/>
            <a:ext cx="5212080" cy="663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D0F432-6BDF-4ABD-A699-554C38EC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6" y="1549887"/>
            <a:ext cx="6065520" cy="1190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8F2F1-4FD0-49FA-9392-4DF3AEBB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6" y="2576723"/>
            <a:ext cx="5242560" cy="8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51245-2489-4D79-8411-D9FBF45A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9" y="662306"/>
            <a:ext cx="5212080" cy="663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41940-0302-4021-8972-9B8462ED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0" y="1465011"/>
            <a:ext cx="3291840" cy="23678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ECD1AF-D5DE-404C-A602-D5ED8EF4BC3B}"/>
              </a:ext>
            </a:extLst>
          </p:cNvPr>
          <p:cNvCxnSpPr/>
          <p:nvPr/>
        </p:nvCxnSpPr>
        <p:spPr>
          <a:xfrm flipH="1">
            <a:off x="3780263" y="2286000"/>
            <a:ext cx="88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9AF236-8B7B-414B-A4B7-6AB635A24CF6}"/>
              </a:ext>
            </a:extLst>
          </p:cNvPr>
          <p:cNvSpPr txBox="1"/>
          <p:nvPr/>
        </p:nvSpPr>
        <p:spPr>
          <a:xfrm>
            <a:off x="4739270" y="2018371"/>
            <a:ext cx="2219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return false when hitting null terminator</a:t>
            </a:r>
          </a:p>
        </p:txBody>
      </p:sp>
    </p:spTree>
    <p:extLst>
      <p:ext uri="{BB962C8B-B14F-4D97-AF65-F5344CB8AC3E}">
        <p14:creationId xmlns:p14="http://schemas.microsoft.com/office/powerpoint/2010/main" val="127183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AA76A-A6DA-464D-AB37-CA62A802D97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CS449 Lab – review of C programming 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0A5D-EA4C-416F-B4A2-1D5A0C52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75" y="818676"/>
            <a:ext cx="6400800" cy="329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A8AA8-02FB-4510-9AEA-759DCE716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37"/>
          <a:stretch/>
        </p:blipFill>
        <p:spPr>
          <a:xfrm>
            <a:off x="210994" y="3647918"/>
            <a:ext cx="4846320" cy="2534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C96BC2-569E-4985-B270-CEBD5DC36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34" y="1273247"/>
            <a:ext cx="4754880" cy="22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4722</TotalTime>
  <Words>246</Words>
  <Application>Microsoft Office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176</cp:revision>
  <dcterms:created xsi:type="dcterms:W3CDTF">2020-05-11T15:02:49Z</dcterms:created>
  <dcterms:modified xsi:type="dcterms:W3CDTF">2020-06-08T07:47:40Z</dcterms:modified>
</cp:coreProperties>
</file>