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3207-2DA4-4502-B9D8-268520D886D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F90A-C0A2-4063-9142-A01C3CA9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cs449su20/tutorials" TargetMode="External"/><Relationship Id="rId2" Type="http://schemas.openxmlformats.org/officeDocument/2006/relationships/hyperlink" Target="https://github.com/kc13/CS449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86_Assembly/X86_Architecture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oftware.intel.com/content/www/us/en/develop/download/intel-64-and-ia-32-architectures-sdm-combined-volumes-1-2a-2b-2c-2d-3a-3b-3c-3d-and-4.html" TargetMode="Externa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865ED-B052-4E5B-8DAE-B1349406B295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6/9/20 and 6/11/20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B91A2-ABAC-4522-A9EC-532D0AF2B636}"/>
              </a:ext>
            </a:extLst>
          </p:cNvPr>
          <p:cNvSpPr txBox="1"/>
          <p:nvPr/>
        </p:nvSpPr>
        <p:spPr>
          <a:xfrm>
            <a:off x="-148856" y="768071"/>
            <a:ext cx="8607056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https://github.com/kc13/CS449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Overview of Lab #4 (bomb lab)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See also the tutorial on x86/</a:t>
            </a:r>
            <a:r>
              <a:rPr lang="en-US" sz="2400" dirty="0" err="1">
                <a:sym typeface="Wingdings" panose="05000000000000000000" pitchFamily="2" charset="2"/>
              </a:rPr>
              <a:t>gdb</a:t>
            </a:r>
            <a:r>
              <a:rPr lang="en-US" sz="2400" dirty="0">
                <a:sym typeface="Wingdings" panose="05000000000000000000" pitchFamily="2" charset="2"/>
              </a:rPr>
              <a:t> here:</a:t>
            </a:r>
          </a:p>
          <a:p>
            <a:pPr lvl="1"/>
            <a:r>
              <a:rPr lang="en-US" sz="2400" dirty="0">
                <a:hlinkClick r:id="rId3"/>
              </a:rPr>
              <a:t>https://sites.google.com/view/cs449su20/tutorials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9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1A2A5-B20D-4C9B-8046-C438B6878B2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D7927-4D4D-4859-8A9C-015E428C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1" y="793141"/>
            <a:ext cx="7647710" cy="2722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593AC-FD8A-4978-A97E-FD3A4958E481}"/>
              </a:ext>
            </a:extLst>
          </p:cNvPr>
          <p:cNvSpPr txBox="1"/>
          <p:nvPr/>
        </p:nvSpPr>
        <p:spPr>
          <a:xfrm>
            <a:off x="535259" y="3869473"/>
            <a:ext cx="7136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summary: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Trial and error will likely not work well.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 careful not to make assumptions about string length or content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1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12330-B101-421E-8381-FCB42122A5A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B35100-3C70-4AF0-A5F6-2C5262F58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6" t="35041" r="35975" b="21990"/>
          <a:stretch/>
        </p:blipFill>
        <p:spPr>
          <a:xfrm>
            <a:off x="312234" y="523220"/>
            <a:ext cx="6309360" cy="2982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844447-4325-4BAA-9EF6-CD179E9DC9E2}"/>
              </a:ext>
            </a:extLst>
          </p:cNvPr>
          <p:cNvSpPr txBox="1"/>
          <p:nvPr/>
        </p:nvSpPr>
        <p:spPr>
          <a:xfrm>
            <a:off x="312234" y="3506105"/>
            <a:ext cx="86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breakpoint to set: A break before </a:t>
            </a:r>
            <a:r>
              <a:rPr lang="en-US" dirty="0" err="1"/>
              <a:t>explode_bomb</a:t>
            </a:r>
            <a:r>
              <a:rPr lang="en-US" dirty="0"/>
              <a:t>(),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83321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3C7A9-35D8-40B7-8969-16269FE4572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1E853-5CA5-4191-B16E-A14DAB18C35D}"/>
              </a:ext>
            </a:extLst>
          </p:cNvPr>
          <p:cNvGrpSpPr/>
          <p:nvPr/>
        </p:nvGrpSpPr>
        <p:grpSpPr>
          <a:xfrm>
            <a:off x="411686" y="757820"/>
            <a:ext cx="8030696" cy="4963218"/>
            <a:chOff x="411686" y="757820"/>
            <a:chExt cx="8030696" cy="4963218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09DD1D-5E65-46B3-9879-1796B7FE8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86" y="757820"/>
              <a:ext cx="8030696" cy="496321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F7D6A79-CA37-4EAD-971F-5DD2602112E9}"/>
                </a:ext>
              </a:extLst>
            </p:cNvPr>
            <p:cNvCxnSpPr/>
            <p:nvPr/>
          </p:nvCxnSpPr>
          <p:spPr>
            <a:xfrm flipH="1">
              <a:off x="2486722" y="2810107"/>
              <a:ext cx="79173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52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96814-8476-4903-95E9-C88100688AC5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25CAC-82A7-4884-96AD-67E61CCE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73" y="848888"/>
            <a:ext cx="7406640" cy="4774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B9D29A-4202-4B2D-9CEF-8D55A99E0A8D}"/>
              </a:ext>
            </a:extLst>
          </p:cNvPr>
          <p:cNvSpPr txBox="1"/>
          <p:nvPr/>
        </p:nvSpPr>
        <p:spPr>
          <a:xfrm>
            <a:off x="267629" y="5764125"/>
            <a:ext cx="860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redirection to send the output to a text file, or | grep… to search for a string pattern in the output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162540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05963-D751-4552-AA0D-2AC95EF7802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595F0E-1369-4B49-B6CA-DD3BEAD68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1" y="813705"/>
            <a:ext cx="803069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C251D-26F5-457E-88A9-5933A20479B7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5D4B4-7C40-415D-9718-718699F4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5" y="806236"/>
            <a:ext cx="7772400" cy="165672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F8FD4C-567D-4032-B0D1-B8E7E13AD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3" y="2745973"/>
            <a:ext cx="8030696" cy="3591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D615F-18BB-4E79-8C2A-66C43A077A5D}"/>
              </a:ext>
            </a:extLst>
          </p:cNvPr>
          <p:cNvSpPr txBox="1"/>
          <p:nvPr/>
        </p:nvSpPr>
        <p:spPr>
          <a:xfrm>
            <a:off x="3813717" y="261610"/>
            <a:ext cx="4482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will print out the assembly instructions for Phase 1.  Note that between the call to </a:t>
            </a:r>
            <a:r>
              <a:rPr lang="en-US" sz="1400" dirty="0" err="1"/>
              <a:t>strings_not_equal</a:t>
            </a:r>
            <a:r>
              <a:rPr lang="en-US" sz="1400" dirty="0"/>
              <a:t> and the call to explode bomb you have a jump (je) that is conditionalized on the result of an earlier comparison.</a:t>
            </a:r>
          </a:p>
        </p:txBody>
      </p:sp>
    </p:spTree>
    <p:extLst>
      <p:ext uri="{BB962C8B-B14F-4D97-AF65-F5344CB8AC3E}">
        <p14:creationId xmlns:p14="http://schemas.microsoft.com/office/powerpoint/2010/main" val="318759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83A8FF-F2BE-47FE-ACE5-2EEF84071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6" y="3429000"/>
            <a:ext cx="8030696" cy="2829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A11A4-B882-4F3C-8E53-9CA1C1C15808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BAE96-B4BD-495A-AFB2-548A5907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6" y="599673"/>
            <a:ext cx="6492240" cy="2643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D9BC4-C302-48D5-99CA-599E17252F15}"/>
              </a:ext>
            </a:extLst>
          </p:cNvPr>
          <p:cNvSpPr txBox="1"/>
          <p:nvPr/>
        </p:nvSpPr>
        <p:spPr>
          <a:xfrm>
            <a:off x="411686" y="6258320"/>
            <a:ext cx="78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now see the first instruction in </a:t>
            </a:r>
            <a:r>
              <a:rPr lang="en-US" dirty="0" err="1"/>
              <a:t>strings_not_equal</a:t>
            </a:r>
            <a:r>
              <a:rPr lang="en-US" dirty="0"/>
              <a:t> (not surprisingly, it involves placing something on the stack).</a:t>
            </a:r>
          </a:p>
        </p:txBody>
      </p:sp>
    </p:spTree>
    <p:extLst>
      <p:ext uri="{BB962C8B-B14F-4D97-AF65-F5344CB8AC3E}">
        <p14:creationId xmlns:p14="http://schemas.microsoft.com/office/powerpoint/2010/main" val="369995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213E0-34D6-4E87-BC32-BE8E86D068F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71A9-9EAA-4077-A8FD-6E29B5D3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6583680" cy="2623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4252A8-B8A0-474A-82FE-35CCBB9A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5" y="6380323"/>
            <a:ext cx="4904509" cy="355988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4AE0A5-7558-43FC-B28E-D6FC5380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9" y="2899326"/>
            <a:ext cx="5303520" cy="33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4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83744-7B9B-472E-A825-D7A990BC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68311"/>
            <a:ext cx="6035040" cy="1998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C2B084-2F81-4455-B137-B9811E843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7368B0-7597-46A0-94FC-3312E1949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" y="2166928"/>
            <a:ext cx="5669280" cy="46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6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C1246-F86A-47AE-856B-0B89CC55E9B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47CE9-667F-4EDE-9412-0A5984413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82"/>
          <a:stretch/>
        </p:blipFill>
        <p:spPr>
          <a:xfrm>
            <a:off x="307710" y="662607"/>
            <a:ext cx="6309360" cy="252064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D82CBB-B596-457B-B3B1-577566D7F4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8"/>
          <a:stretch/>
        </p:blipFill>
        <p:spPr>
          <a:xfrm>
            <a:off x="167652" y="3223008"/>
            <a:ext cx="7878274" cy="3429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90FED-9D6F-4F99-A878-1C12C01ACDDD}"/>
              </a:ext>
            </a:extLst>
          </p:cNvPr>
          <p:cNvSpPr txBox="1"/>
          <p:nvPr/>
        </p:nvSpPr>
        <p:spPr>
          <a:xfrm>
            <a:off x="6484550" y="1431235"/>
            <a:ext cx="252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to use display /</a:t>
            </a:r>
            <a:r>
              <a:rPr lang="en-US" dirty="0" err="1"/>
              <a:t>i</a:t>
            </a:r>
            <a:r>
              <a:rPr lang="en-US" dirty="0"/>
              <a:t> $rip, otherwise just the address will be shown</a:t>
            </a:r>
          </a:p>
        </p:txBody>
      </p:sp>
    </p:spTree>
    <p:extLst>
      <p:ext uri="{BB962C8B-B14F-4D97-AF65-F5344CB8AC3E}">
        <p14:creationId xmlns:p14="http://schemas.microsoft.com/office/powerpoint/2010/main" val="174385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A6F63-5D75-4800-A47C-71099D5193C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94E61-62FB-4A61-AE63-6D9B1311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86" y="782565"/>
            <a:ext cx="7406640" cy="32504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4277A5-656E-40C4-BFFB-7C694394B28A}"/>
              </a:ext>
            </a:extLst>
          </p:cNvPr>
          <p:cNvCxnSpPr>
            <a:cxnSpLocks/>
          </p:cNvCxnSpPr>
          <p:nvPr/>
        </p:nvCxnSpPr>
        <p:spPr>
          <a:xfrm flipV="1">
            <a:off x="959005" y="1816762"/>
            <a:ext cx="1103971" cy="24755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85EE0C-DEBC-439C-9B24-5212A63666A9}"/>
              </a:ext>
            </a:extLst>
          </p:cNvPr>
          <p:cNvSpPr txBox="1"/>
          <p:nvPr/>
        </p:nvSpPr>
        <p:spPr>
          <a:xfrm>
            <a:off x="575586" y="4423049"/>
            <a:ext cx="183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Also an option to submit strings listed in a text file</a:t>
            </a:r>
          </a:p>
        </p:txBody>
      </p:sp>
    </p:spTree>
    <p:extLst>
      <p:ext uri="{BB962C8B-B14F-4D97-AF65-F5344CB8AC3E}">
        <p14:creationId xmlns:p14="http://schemas.microsoft.com/office/powerpoint/2010/main" val="336893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D76C-A61E-485C-8F99-DB9035474A95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784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2E104-F248-4473-BC43-FD40890508C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920B1-8C22-4370-85E6-B1C374A8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" y="734660"/>
            <a:ext cx="6477000" cy="33679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F9160-2352-47D7-A162-0609F3B9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5" y="3946472"/>
            <a:ext cx="6477000" cy="91614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72E78-B17C-418D-A408-F131FB717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5" y="5070736"/>
            <a:ext cx="5591955" cy="13051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02FEFC-3D30-438D-A826-D952323B7EBC}"/>
              </a:ext>
            </a:extLst>
          </p:cNvPr>
          <p:cNvCxnSpPr>
            <a:cxnSpLocks/>
          </p:cNvCxnSpPr>
          <p:nvPr/>
        </p:nvCxnSpPr>
        <p:spPr>
          <a:xfrm flipH="1">
            <a:off x="3947532" y="3994958"/>
            <a:ext cx="869795" cy="26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2E6516-042A-403C-90B6-E8E1A2853ABE}"/>
              </a:ext>
            </a:extLst>
          </p:cNvPr>
          <p:cNvSpPr txBox="1"/>
          <p:nvPr/>
        </p:nvSpPr>
        <p:spPr>
          <a:xfrm>
            <a:off x="4828477" y="3507584"/>
            <a:ext cx="415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If multiple bombs are downloaded, the last submission/bomb ID used is what will count for the grade</a:t>
            </a:r>
          </a:p>
        </p:txBody>
      </p:sp>
    </p:spTree>
    <p:extLst>
      <p:ext uri="{BB962C8B-B14F-4D97-AF65-F5344CB8AC3E}">
        <p14:creationId xmlns:p14="http://schemas.microsoft.com/office/powerpoint/2010/main" val="20817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FB7C5-6179-4B1C-ADA0-5A506340A7C1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AF4DE-0AC4-410D-A29D-BFE56747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2" y="794842"/>
            <a:ext cx="7589520" cy="34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FB0DF-7256-4BA7-BD7F-0928944ACB42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BAEFC-9D11-4957-8064-EB6832FA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5" y="701706"/>
            <a:ext cx="7040880" cy="1441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304A2-50DF-46F1-8DDB-14B172DBB04F}"/>
              </a:ext>
            </a:extLst>
          </p:cNvPr>
          <p:cNvSpPr txBox="1"/>
          <p:nvPr/>
        </p:nvSpPr>
        <p:spPr>
          <a:xfrm>
            <a:off x="401444" y="2330605"/>
            <a:ext cx="6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note you can terminate early using ctrl-C without penalty (though the program will make you type it multiple times):</a:t>
            </a:r>
          </a:p>
        </p:txBody>
      </p:sp>
      <p:pic>
        <p:nvPicPr>
          <p:cNvPr id="6" name="Picture 5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C3BC9AA3-36A6-423B-B513-7B3F9286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5" y="3228511"/>
            <a:ext cx="559195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6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9FB0F-3040-4EEA-99C2-1F2248C56A9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836D6-6E24-4784-B2D9-8125E30C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6" y="739839"/>
            <a:ext cx="7680960" cy="1976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DF087-06D8-4257-8684-4F73E6620D39}"/>
              </a:ext>
            </a:extLst>
          </p:cNvPr>
          <p:cNvSpPr txBox="1"/>
          <p:nvPr/>
        </p:nvSpPr>
        <p:spPr>
          <a:xfrm>
            <a:off x="434898" y="2832410"/>
            <a:ext cx="758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gdb</a:t>
            </a:r>
            <a:r>
              <a:rPr lang="en-US" dirty="0"/>
              <a:t> can be used for the steps/breakpoints</a:t>
            </a:r>
          </a:p>
        </p:txBody>
      </p:sp>
    </p:spTree>
    <p:extLst>
      <p:ext uri="{BB962C8B-B14F-4D97-AF65-F5344CB8AC3E}">
        <p14:creationId xmlns:p14="http://schemas.microsoft.com/office/powerpoint/2010/main" val="27414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BE883-BD4F-4341-8870-97CB23587F2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3E260-A56D-484C-AB7D-083D8F53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06" y="625957"/>
            <a:ext cx="6251171" cy="946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CFFC83-2649-4A12-B1DD-1C23C06CC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8" y="1572464"/>
            <a:ext cx="6317672" cy="1390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83918-38D2-4F54-A0C6-D4AC514D9923}"/>
              </a:ext>
            </a:extLst>
          </p:cNvPr>
          <p:cNvSpPr txBox="1"/>
          <p:nvPr/>
        </p:nvSpPr>
        <p:spPr>
          <a:xfrm>
            <a:off x="361567" y="3345365"/>
            <a:ext cx="612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the bomb may not show up on the webpage until at least one phase has been defused or an explosion has occurred.</a:t>
            </a:r>
          </a:p>
        </p:txBody>
      </p:sp>
    </p:spTree>
    <p:extLst>
      <p:ext uri="{BB962C8B-B14F-4D97-AF65-F5344CB8AC3E}">
        <p14:creationId xmlns:p14="http://schemas.microsoft.com/office/powerpoint/2010/main" val="278530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DA08B-112D-4383-B4A6-8D152D427D0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3ED57-C630-4963-A7DC-861F323A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1" y="675755"/>
            <a:ext cx="7176655" cy="1807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34634-A648-49C1-BA81-1536E5F25F22}"/>
              </a:ext>
            </a:extLst>
          </p:cNvPr>
          <p:cNvSpPr txBox="1"/>
          <p:nvPr/>
        </p:nvSpPr>
        <p:spPr>
          <a:xfrm>
            <a:off x="591015" y="2698595"/>
            <a:ext cx="651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“r” may sometimes be replaced with an “e” to refer to the register’s 32 least significant bits (image from </a:t>
            </a:r>
            <a:r>
              <a:rPr lang="en-US" dirty="0">
                <a:hlinkClick r:id="rId3"/>
              </a:rPr>
              <a:t>https://en.wikibooks.org/wiki/X86_Assembly/X86_Architecture</a:t>
            </a:r>
            <a:r>
              <a:rPr lang="en-US" dirty="0"/>
              <a:t>):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61483F5-E72C-4CBD-8E26-D17D02B6BE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1" t="51473" r="2073" b="25367"/>
          <a:stretch/>
        </p:blipFill>
        <p:spPr>
          <a:xfrm>
            <a:off x="216700" y="3612225"/>
            <a:ext cx="8138160" cy="1180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10A50E-21BA-442A-A17C-083CBE8466E5}"/>
              </a:ext>
            </a:extLst>
          </p:cNvPr>
          <p:cNvSpPr txBox="1"/>
          <p:nvPr/>
        </p:nvSpPr>
        <p:spPr>
          <a:xfrm>
            <a:off x="498088" y="4891668"/>
            <a:ext cx="6512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Intel’s x86 manual (</a:t>
            </a:r>
            <a:r>
              <a:rPr lang="en-US" b="1" dirty="0"/>
              <a:t>very</a:t>
            </a:r>
            <a:r>
              <a:rPr lang="en-US" dirty="0"/>
              <a:t> long but potentially helpful): </a:t>
            </a:r>
            <a:r>
              <a:rPr lang="en-US" dirty="0">
                <a:hlinkClick r:id="rId5"/>
              </a:rPr>
              <a:t>https://software.intel.com/content/www/us/en/develop/download/intel-64-and-ia-32-architectures-sdm-combined-volumes-1-2a-2b-2c-2d-3a-3b-3c-3d-and-4.html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686AE-283E-4546-9BA7-0B6ED766A857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4 – the Bomb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B37C3-0430-46A7-8BC1-8E261E38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5" y="539486"/>
            <a:ext cx="6400800" cy="236487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26A70E-BEFA-442D-A6AA-A07ED2F49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20166" r="10930" b="6819"/>
          <a:stretch/>
        </p:blipFill>
        <p:spPr>
          <a:xfrm>
            <a:off x="380035" y="2991545"/>
            <a:ext cx="7040880" cy="3326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548475-098B-4773-BDFB-97889FA1184F}"/>
              </a:ext>
            </a:extLst>
          </p:cNvPr>
          <p:cNvCxnSpPr/>
          <p:nvPr/>
        </p:nvCxnSpPr>
        <p:spPr>
          <a:xfrm flipH="1">
            <a:off x="7326351" y="4293220"/>
            <a:ext cx="807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C32031-CE15-45C2-8D91-8672CBF344D4}"/>
              </a:ext>
            </a:extLst>
          </p:cNvPr>
          <p:cNvSpPr txBox="1"/>
          <p:nvPr/>
        </p:nvSpPr>
        <p:spPr>
          <a:xfrm>
            <a:off x="178420" y="6445405"/>
            <a:ext cx="77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</a:t>
            </a:r>
            <a:r>
              <a:rPr lang="en-US" dirty="0" err="1"/>
              <a:t>sscanf</a:t>
            </a:r>
            <a:r>
              <a:rPr lang="en-US" dirty="0"/>
              <a:t> call in assembly for phase 3 (obtained with </a:t>
            </a:r>
            <a:r>
              <a:rPr lang="en-US" dirty="0" err="1"/>
              <a:t>objdump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47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4920</TotalTime>
  <Words>499</Words>
  <Application>Microsoft Office PowerPoint</Application>
  <PresentationFormat>On-screen Show (4:3)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189</cp:revision>
  <dcterms:created xsi:type="dcterms:W3CDTF">2020-05-11T15:02:49Z</dcterms:created>
  <dcterms:modified xsi:type="dcterms:W3CDTF">2020-06-10T23:38:43Z</dcterms:modified>
</cp:coreProperties>
</file>