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3" r:id="rId4"/>
    <p:sldId id="258" r:id="rId5"/>
    <p:sldId id="259" r:id="rId6"/>
    <p:sldId id="27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994-EE6A-4E46-8698-72D58DE59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756F5-6DED-4454-99C6-58F56AA2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20B1B3-2CD1-4183-883E-9E1BC2A3DA4B}"/>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20893BF2-C270-4425-BB4F-389F10D1D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D3772-7C18-4B7C-9310-20207F624AE3}"/>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28871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839-5612-438E-BFA2-49FC4A462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FB932-DFCE-46FB-9542-26A59B4AA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5DB19-1C2D-4406-B770-44AE11B91422}"/>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556B77E0-C409-41A4-B6FE-997771A75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853E7-240F-40E9-8669-34E7E445C94C}"/>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44482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777A-9815-453B-9DBA-715AFBD7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0C8BF-1C03-44EF-AC1A-5EB6ECE6F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4F88B-5A8D-43A4-B139-0D4C7A3EE314}"/>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63A5A6DA-E24F-4AA8-84CE-3C6C2D6BB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D2755-54E6-4883-BB60-5B1B43D45EDF}"/>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04680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9D6C-B84B-4C25-BD1D-110C3298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F7390-5F72-4DF3-B4CB-FB233FA6D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9E340-7261-4173-B0DE-5D4826F491FE}"/>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FBF7B619-3A26-44AE-83A1-E378D870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C4F85-8392-4875-95FF-65D3B7E929D7}"/>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8299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140-3E47-4020-9CA3-64449B990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0438A-36B2-4D88-B82B-97A8456E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3962C-07DE-4890-AE27-515AC076E3F2}"/>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02073267-A673-4DD2-820A-90793934E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F3A2E-8C84-4FB1-8A07-BC1114677082}"/>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4646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1ED8-EB8D-4FD7-B366-87C22A181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47557-F69C-41C9-85FF-39BE01D9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5440EC-1CA8-4B8E-9611-E46DB0F8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2AAE4-F7C1-4A19-97AF-E7E59C95DE0B}"/>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6" name="Footer Placeholder 5">
            <a:extLst>
              <a:ext uri="{FF2B5EF4-FFF2-40B4-BE49-F238E27FC236}">
                <a16:creationId xmlns:a16="http://schemas.microsoft.com/office/drawing/2014/main" id="{209629FA-7EA1-46D0-ADFB-9AABA0118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5A547-C937-450A-80E3-29CDBEB772EE}"/>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1092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E4F-C306-48A7-8901-7429B19A0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DCC4B-8D84-4FBA-A7FB-3570BF452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EF85-E4A0-451A-8F80-1452EEFCB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CD152-90F2-422D-8FD4-B4E0CF35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DD186-26B9-447D-8267-D467434D3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E96038-0F6F-4E1F-B8C6-9A5C2DCB34C9}"/>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8" name="Footer Placeholder 7">
            <a:extLst>
              <a:ext uri="{FF2B5EF4-FFF2-40B4-BE49-F238E27FC236}">
                <a16:creationId xmlns:a16="http://schemas.microsoft.com/office/drawing/2014/main" id="{2E052AC2-9660-4737-B756-E0122D561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D4E97C-506F-4CB3-A544-1EE018484E21}"/>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9742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353-A279-4826-8A4E-240B9D8BD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8B5-D433-46DB-8F3E-46CB37D24A29}"/>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4" name="Footer Placeholder 3">
            <a:extLst>
              <a:ext uri="{FF2B5EF4-FFF2-40B4-BE49-F238E27FC236}">
                <a16:creationId xmlns:a16="http://schemas.microsoft.com/office/drawing/2014/main" id="{E9AC18BD-47D8-497B-8BAC-692732CAF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8AE23-5CF1-46D4-ACDC-0E04F297428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40913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503D-4D4E-47C5-BA2A-CFAA395F4785}"/>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3" name="Footer Placeholder 2">
            <a:extLst>
              <a:ext uri="{FF2B5EF4-FFF2-40B4-BE49-F238E27FC236}">
                <a16:creationId xmlns:a16="http://schemas.microsoft.com/office/drawing/2014/main" id="{441CFCEE-F357-4491-9042-D82C4A4FA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66809-97B1-440C-A279-BF6E578C8916}"/>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9277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4D4-C077-43CB-BC70-7F2E78B48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5F0-0921-4924-9746-5C83559AE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0823C-C679-4C2A-9C5C-FCAED0A06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D5AA3-EE89-4FF4-B57C-1C74B14FCE9B}"/>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6" name="Footer Placeholder 5">
            <a:extLst>
              <a:ext uri="{FF2B5EF4-FFF2-40B4-BE49-F238E27FC236}">
                <a16:creationId xmlns:a16="http://schemas.microsoft.com/office/drawing/2014/main" id="{2CB11DF0-5097-434A-A57A-15000242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37212-E1AB-44CC-AF9D-E69B37FE1AD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36470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9FB-EC24-48EF-9171-A7918F64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EA944-8F9E-4D9D-B25D-43412124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CFAC9-9E34-4FB8-813F-1F392F1B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FEA83-06F1-44E8-97DC-C9F55D28782A}"/>
              </a:ext>
            </a:extLst>
          </p:cNvPr>
          <p:cNvSpPr>
            <a:spLocks noGrp="1"/>
          </p:cNvSpPr>
          <p:nvPr>
            <p:ph type="dt" sz="half" idx="10"/>
          </p:nvPr>
        </p:nvSpPr>
        <p:spPr/>
        <p:txBody>
          <a:bodyPr/>
          <a:lstStyle/>
          <a:p>
            <a:fld id="{77424BD0-876A-4CBC-93DD-626869395C88}" type="datetimeFigureOut">
              <a:rPr lang="en-IN" smtClean="0"/>
              <a:t>02-10-2021</a:t>
            </a:fld>
            <a:endParaRPr lang="en-IN"/>
          </a:p>
        </p:txBody>
      </p:sp>
      <p:sp>
        <p:nvSpPr>
          <p:cNvPr id="6" name="Footer Placeholder 5">
            <a:extLst>
              <a:ext uri="{FF2B5EF4-FFF2-40B4-BE49-F238E27FC236}">
                <a16:creationId xmlns:a16="http://schemas.microsoft.com/office/drawing/2014/main" id="{A121DF21-BBCB-4A8B-977B-6E53ABF6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D60D1-3474-4698-8BC2-7171DA9A1784}"/>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51547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06E7D-621C-4CC2-858B-F7DF35A5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FC301-8DFA-41BB-BA21-C7880714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5DFD8-4935-4F69-B692-6438C7302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4BD0-876A-4CBC-93DD-626869395C88}" type="datetimeFigureOut">
              <a:rPr lang="en-IN" smtClean="0"/>
              <a:t>02-10-2021</a:t>
            </a:fld>
            <a:endParaRPr lang="en-IN"/>
          </a:p>
        </p:txBody>
      </p:sp>
      <p:sp>
        <p:nvSpPr>
          <p:cNvPr id="5" name="Footer Placeholder 4">
            <a:extLst>
              <a:ext uri="{FF2B5EF4-FFF2-40B4-BE49-F238E27FC236}">
                <a16:creationId xmlns:a16="http://schemas.microsoft.com/office/drawing/2014/main" id="{D512D7E7-11BE-4C13-A8CD-072A48DCC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81319-2C98-4A23-9C56-C5DD307F3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90C8-46C5-44B9-8E0F-5CAB5BFAF6DB}" type="slidenum">
              <a:rPr lang="en-IN" smtClean="0"/>
              <a:t>‹#›</a:t>
            </a:fld>
            <a:endParaRPr lang="en-IN"/>
          </a:p>
        </p:txBody>
      </p:sp>
    </p:spTree>
    <p:extLst>
      <p:ext uri="{BB962C8B-B14F-4D97-AF65-F5344CB8AC3E}">
        <p14:creationId xmlns:p14="http://schemas.microsoft.com/office/powerpoint/2010/main" val="406094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842D1D5-8159-42EE-BA1F-9FDBE7E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9"/>
            <a:ext cx="12192000" cy="6864097"/>
          </a:xfrm>
          <a:prstGeom prst="rect">
            <a:avLst/>
          </a:prstGeom>
        </p:spPr>
      </p:pic>
    </p:spTree>
    <p:extLst>
      <p:ext uri="{BB962C8B-B14F-4D97-AF65-F5344CB8AC3E}">
        <p14:creationId xmlns:p14="http://schemas.microsoft.com/office/powerpoint/2010/main" val="2439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1D50-978C-4BBA-B423-DA784F25AF09}"/>
              </a:ext>
            </a:extLst>
          </p:cNvPr>
          <p:cNvSpPr>
            <a:spLocks noGrp="1"/>
          </p:cNvSpPr>
          <p:nvPr>
            <p:ph type="title"/>
          </p:nvPr>
        </p:nvSpPr>
        <p:spPr>
          <a:xfrm>
            <a:off x="609601" y="713436"/>
            <a:ext cx="4943765" cy="1325563"/>
          </a:xfrm>
        </p:spPr>
        <p:txBody>
          <a:bodyPr>
            <a:normAutofit/>
          </a:bodyPr>
          <a:lstStyle/>
          <a:p>
            <a:r>
              <a:rPr lang="en-IN" sz="4000" dirty="0">
                <a:latin typeface="Times New Roman" panose="02020603050405020304" pitchFamily="18" charset="0"/>
                <a:cs typeface="Times New Roman" panose="02020603050405020304" pitchFamily="18" charset="0"/>
              </a:rPr>
              <a:t>EVENT  FLOW</a:t>
            </a:r>
          </a:p>
        </p:txBody>
      </p:sp>
      <p:pic>
        <p:nvPicPr>
          <p:cNvPr id="10" name="Picture 9">
            <a:extLst>
              <a:ext uri="{FF2B5EF4-FFF2-40B4-BE49-F238E27FC236}">
                <a16:creationId xmlns:a16="http://schemas.microsoft.com/office/drawing/2014/main" id="{8750CE1E-733C-4550-9162-31A0AE0ECBAA}"/>
              </a:ext>
            </a:extLst>
          </p:cNvPr>
          <p:cNvPicPr>
            <a:picLocks noChangeAspect="1"/>
          </p:cNvPicPr>
          <p:nvPr/>
        </p:nvPicPr>
        <p:blipFill rotWithShape="1">
          <a:blip r:embed="rId2"/>
          <a:srcRect t="337"/>
          <a:stretch/>
        </p:blipFill>
        <p:spPr>
          <a:xfrm>
            <a:off x="6096000" y="713436"/>
            <a:ext cx="5486399" cy="5816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25A2441F-ABEE-4F7D-B65D-4DD1D8AE3711}"/>
              </a:ext>
            </a:extLst>
          </p:cNvPr>
          <p:cNvSpPr/>
          <p:nvPr/>
        </p:nvSpPr>
        <p:spPr>
          <a:xfrm>
            <a:off x="742217" y="5628443"/>
            <a:ext cx="4536489" cy="9016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*THIS SLIDE CAN BE DELETED DURING SUBMISSION. THIS SLIDE IS ONLY FOR REFERENCE</a:t>
            </a:r>
          </a:p>
        </p:txBody>
      </p:sp>
    </p:spTree>
    <p:extLst>
      <p:ext uri="{BB962C8B-B14F-4D97-AF65-F5344CB8AC3E}">
        <p14:creationId xmlns:p14="http://schemas.microsoft.com/office/powerpoint/2010/main" val="165507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BAEB99-0002-46F4-B308-F0FF0B139EA8}"/>
              </a:ext>
            </a:extLst>
          </p:cNvPr>
          <p:cNvSpPr txBox="1">
            <a:spLocks/>
          </p:cNvSpPr>
          <p:nvPr/>
        </p:nvSpPr>
        <p:spPr>
          <a:xfrm>
            <a:off x="989120" y="870308"/>
            <a:ext cx="9393382" cy="123370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u="sng"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Times New Roman" panose="02020603050405020304" pitchFamily="18" charset="0"/>
              </a:rPr>
              <a:t>Team Name:</a:t>
            </a:r>
          </a:p>
          <a:p>
            <a:endParaRPr lang="en-IN" sz="4000" b="1" u="sng"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Times New Roman" panose="02020603050405020304" pitchFamily="18" charset="0"/>
            </a:endParaRPr>
          </a:p>
          <a:p>
            <a:r>
              <a:rPr lang="en-IN" sz="4000" b="1" u="sng"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Times New Roman" panose="02020603050405020304" pitchFamily="18" charset="0"/>
              </a:rPr>
              <a:t>LUCY`S EXPLORATION</a:t>
            </a:r>
          </a:p>
        </p:txBody>
      </p:sp>
      <p:sp>
        <p:nvSpPr>
          <p:cNvPr id="6" name="Subtitle 2">
            <a:extLst>
              <a:ext uri="{FF2B5EF4-FFF2-40B4-BE49-F238E27FC236}">
                <a16:creationId xmlns:a16="http://schemas.microsoft.com/office/drawing/2014/main" id="{6FEC8D7F-7957-4468-BBBC-9FBA74CAC7A6}"/>
              </a:ext>
            </a:extLst>
          </p:cNvPr>
          <p:cNvSpPr txBox="1">
            <a:spLocks/>
          </p:cNvSpPr>
          <p:nvPr/>
        </p:nvSpPr>
        <p:spPr>
          <a:xfrm>
            <a:off x="989120" y="2246050"/>
            <a:ext cx="8885381" cy="3741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Times New Roman" panose="02020603050405020304" pitchFamily="18" charset="0"/>
                <a:cs typeface="Times New Roman" panose="02020603050405020304" pitchFamily="18" charset="0"/>
              </a:rPr>
              <a:t>Team Members:</a:t>
            </a:r>
          </a:p>
          <a:p>
            <a:pPr marL="342900" indent="-342900"/>
            <a:r>
              <a:rPr lang="en-IN" b="1" dirty="0">
                <a:latin typeface="Times New Roman" panose="02020603050405020304" pitchFamily="18" charset="0"/>
                <a:cs typeface="Times New Roman" panose="02020603050405020304" pitchFamily="18" charset="0"/>
              </a:rPr>
              <a:t>Koushiki Chakrabarti</a:t>
            </a:r>
          </a:p>
          <a:p>
            <a:pPr marL="0" indent="0">
              <a:buNone/>
            </a:pPr>
            <a:r>
              <a:rPr lang="en-IN" dirty="0">
                <a:latin typeface="Times New Roman" panose="02020603050405020304" pitchFamily="18" charset="0"/>
                <a:cs typeface="Times New Roman" panose="02020603050405020304" pitchFamily="18" charset="0"/>
              </a:rPr>
              <a:t>    College Name: Birla Institute Of Technology ,Mesra</a:t>
            </a:r>
          </a:p>
          <a:p>
            <a:pPr marL="0" indent="0">
              <a:buNone/>
            </a:pPr>
            <a:r>
              <a:rPr lang="en-IN" dirty="0">
                <a:latin typeface="Times New Roman" panose="02020603050405020304" pitchFamily="18" charset="0"/>
                <a:cs typeface="Times New Roman" panose="02020603050405020304" pitchFamily="18" charset="0"/>
              </a:rPr>
              <a:t>    Graduating Year:2025</a:t>
            </a:r>
          </a:p>
          <a:p>
            <a:r>
              <a:rPr lang="en-IN" b="1" dirty="0">
                <a:latin typeface="Times New Roman" panose="02020603050405020304" pitchFamily="18" charset="0"/>
                <a:cs typeface="Times New Roman" panose="02020603050405020304" pitchFamily="18" charset="0"/>
              </a:rPr>
              <a:t>Shreya Sharma(Leader)</a:t>
            </a:r>
          </a:p>
          <a:p>
            <a:pPr marL="0" indent="0">
              <a:buNone/>
            </a:pPr>
            <a:r>
              <a:rPr lang="en-IN" dirty="0"/>
              <a:t>    </a:t>
            </a:r>
            <a:r>
              <a:rPr lang="en-IN" dirty="0">
                <a:latin typeface="Times New Roman" panose="02020603050405020304" pitchFamily="18" charset="0"/>
                <a:cs typeface="Times New Roman" panose="02020603050405020304" pitchFamily="18" charset="0"/>
              </a:rPr>
              <a:t>College Name: Birla Institute Of Technology ,Mesra</a:t>
            </a:r>
          </a:p>
          <a:p>
            <a:pPr marL="0" indent="0">
              <a:buNone/>
            </a:pPr>
            <a:r>
              <a:rPr lang="en-IN" dirty="0">
                <a:latin typeface="Times New Roman" panose="02020603050405020304" pitchFamily="18" charset="0"/>
                <a:cs typeface="Times New Roman" panose="02020603050405020304" pitchFamily="18" charset="0"/>
              </a:rPr>
              <a:t>    Graduating Year:2025</a:t>
            </a:r>
            <a:endParaRPr lang="en-IN" dirty="0"/>
          </a:p>
        </p:txBody>
      </p:sp>
    </p:spTree>
    <p:extLst>
      <p:ext uri="{BB962C8B-B14F-4D97-AF65-F5344CB8AC3E}">
        <p14:creationId xmlns:p14="http://schemas.microsoft.com/office/powerpoint/2010/main" val="8228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0222-161C-4E5B-B375-07F6C4270549}"/>
              </a:ext>
            </a:extLst>
          </p:cNvPr>
          <p:cNvSpPr txBox="1">
            <a:spLocks/>
          </p:cNvSpPr>
          <p:nvPr/>
        </p:nvSpPr>
        <p:spPr>
          <a:xfrm>
            <a:off x="285708" y="825893"/>
            <a:ext cx="11975689" cy="997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a:t>
            </a:r>
          </a:p>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Artfully Illuminated Asteroid</a:t>
            </a:r>
            <a:endParaRPr lang="en-IN" sz="4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6265E8B-8136-4EFE-B522-6F0D3CE88A66}"/>
              </a:ext>
            </a:extLst>
          </p:cNvPr>
          <p:cNvSpPr txBox="1">
            <a:spLocks/>
          </p:cNvSpPr>
          <p:nvPr/>
        </p:nvSpPr>
        <p:spPr>
          <a:xfrm>
            <a:off x="285708" y="1731146"/>
            <a:ext cx="10559844" cy="46430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r>
              <a:rPr lang="en-IN" b="1"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Through our project, we have tried to explain and create awareness about asteroids and lucy`s upcoming mission. We have used unity 3D software to built a virtual reality museum. As it is a 3D model ,it seems interesting to anybody and helps in creating awareness in a fun way.</a:t>
            </a:r>
          </a:p>
          <a:p>
            <a:pPr marL="0" indent="0">
              <a:buNone/>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Idea</a:t>
            </a:r>
            <a:r>
              <a:rPr lang="en-IN" b="1"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Dynamic models are deployed in the virtual museum. Initially one gets to know about asteroids and trojan asteroids.  That is followed by types of asteroids and different kinds of models involving ‘Lucy’. At last, we concluded with some important key points that are somehow related to the mission.</a:t>
            </a:r>
          </a:p>
          <a:p>
            <a:pPr marL="0" indent="0" algn="l">
              <a:buNone/>
            </a:pPr>
            <a:r>
              <a:rPr lang="en-IN" sz="1600" b="1" dirty="0">
                <a:latin typeface="Times New Roman" panose="02020603050405020304" pitchFamily="18" charset="0"/>
                <a:cs typeface="Times New Roman" panose="02020603050405020304" pitchFamily="18" charset="0"/>
              </a:rPr>
              <a:t>*Virtual Reality</a:t>
            </a:r>
            <a:r>
              <a:rPr lang="en-US" sz="1600" b="1" dirty="0">
                <a:solidFill>
                  <a:srgbClr val="202124"/>
                </a:solidFill>
                <a:latin typeface="arial" panose="020B0604020202020204" pitchFamily="34" charset="0"/>
                <a:cs typeface="Times New Roman" panose="02020603050405020304" pitchFamily="18" charset="0"/>
              </a:rPr>
              <a:t>:</a:t>
            </a:r>
            <a:endParaRPr lang="en-US" sz="1600" b="1" i="0" dirty="0">
              <a:solidFill>
                <a:srgbClr val="202124"/>
              </a:solidFill>
              <a:effectLst/>
              <a:latin typeface="arial" panose="020B0604020202020204" pitchFamily="34" charset="0"/>
            </a:endParaRPr>
          </a:p>
          <a:p>
            <a:pPr marL="0" indent="0" algn="l">
              <a:buNone/>
            </a:pPr>
            <a:r>
              <a:rPr lang="en-US" sz="1600" b="1" i="0" dirty="0">
                <a:solidFill>
                  <a:srgbClr val="202124"/>
                </a:solidFill>
                <a:effectLst/>
                <a:latin typeface="arial" panose="020B0604020202020204" pitchFamily="34" charset="0"/>
              </a:rPr>
              <a:t>Virtual Reality (VR) is a computer-generated environment with scenes and objects that appear to be real, making the user feel they are immersed in their surroundings. It gives 3-D view too.</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7A9E-D8E9-429A-935C-14310574E4BE}"/>
              </a:ext>
            </a:extLst>
          </p:cNvPr>
          <p:cNvSpPr txBox="1">
            <a:spLocks/>
          </p:cNvSpPr>
          <p:nvPr/>
        </p:nvSpPr>
        <p:spPr>
          <a:xfrm>
            <a:off x="237779" y="619196"/>
            <a:ext cx="11729884" cy="7581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 HOW IS YOUR SOLUTION DIFFERENT</a:t>
            </a:r>
            <a: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99781CEB-7980-417D-9956-DB685CB8EA3E}"/>
              </a:ext>
            </a:extLst>
          </p:cNvPr>
          <p:cNvSpPr txBox="1">
            <a:spLocks/>
          </p:cNvSpPr>
          <p:nvPr/>
        </p:nvSpPr>
        <p:spPr>
          <a:xfrm>
            <a:off x="311816" y="1245486"/>
            <a:ext cx="11300175" cy="2250332"/>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6000" dirty="0"/>
              <a:t>The main and the most important point is that it is 3-D.It consists of .gifs ,videos ,pictures and articles making it more engaging .</a:t>
            </a:r>
          </a:p>
          <a:p>
            <a:pPr>
              <a:buFont typeface="Courier New" panose="02070309020205020404" pitchFamily="49" charset="0"/>
              <a:buChar char="o"/>
            </a:pPr>
            <a:r>
              <a:rPr lang="en-IN" sz="6000" dirty="0"/>
              <a:t>At the same time , it consists of enough information regarding asteroids and trojan asteroids involved in ‘Lucy’s’ mission that it creates awareness irrespective of age and amount of knowledge one has about it.</a:t>
            </a:r>
          </a:p>
          <a:p>
            <a:pPr>
              <a:buFont typeface="Courier New" panose="02070309020205020404" pitchFamily="49" charset="0"/>
              <a:buChar char="o"/>
            </a:pPr>
            <a:r>
              <a:rPr lang="en-IN" sz="6000" dirty="0"/>
              <a:t>Moreover, it is a gaming environment where one can navigate inside the museum using arrow keys(Having a VR headset is a plus point for the person navigating through the museum).</a:t>
            </a:r>
          </a:p>
          <a:p>
            <a:pPr>
              <a:buFont typeface="Courier New" panose="02070309020205020404" pitchFamily="49" charset="0"/>
              <a:buChar char="o"/>
            </a:pPr>
            <a:endParaRPr lang="en-IN" dirty="0"/>
          </a:p>
        </p:txBody>
      </p:sp>
      <p:sp>
        <p:nvSpPr>
          <p:cNvPr id="4" name="Title 1">
            <a:extLst>
              <a:ext uri="{FF2B5EF4-FFF2-40B4-BE49-F238E27FC236}">
                <a16:creationId xmlns:a16="http://schemas.microsoft.com/office/drawing/2014/main" id="{BDCC2781-DA2F-4285-B91B-C9FD734A5FB3}"/>
              </a:ext>
            </a:extLst>
          </p:cNvPr>
          <p:cNvSpPr>
            <a:spLocks noGrp="1"/>
          </p:cNvSpPr>
          <p:nvPr>
            <p:ph type="title"/>
          </p:nvPr>
        </p:nvSpPr>
        <p:spPr>
          <a:xfrm>
            <a:off x="236681" y="3495818"/>
            <a:ext cx="10515600" cy="757381"/>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ENHANCEMENTS</a:t>
            </a:r>
          </a:p>
        </p:txBody>
      </p:sp>
      <p:sp>
        <p:nvSpPr>
          <p:cNvPr id="5" name="Content Placeholder 2">
            <a:extLst>
              <a:ext uri="{FF2B5EF4-FFF2-40B4-BE49-F238E27FC236}">
                <a16:creationId xmlns:a16="http://schemas.microsoft.com/office/drawing/2014/main" id="{ADF71532-66FC-499C-AEEA-115CD14CC35F}"/>
              </a:ext>
            </a:extLst>
          </p:cNvPr>
          <p:cNvSpPr>
            <a:spLocks noGrp="1"/>
          </p:cNvSpPr>
          <p:nvPr>
            <p:ph idx="1"/>
          </p:nvPr>
        </p:nvSpPr>
        <p:spPr>
          <a:xfrm>
            <a:off x="311816" y="4253199"/>
            <a:ext cx="11566506" cy="1912073"/>
          </a:xfrm>
        </p:spPr>
        <p:txBody>
          <a:bodyPr>
            <a:noAutofit/>
          </a:bodyPr>
          <a:lstStyle/>
          <a:p>
            <a:r>
              <a:rPr lang="en-IN" sz="2400" dirty="0">
                <a:latin typeface="Times New Roman" panose="02020603050405020304" pitchFamily="18" charset="0"/>
                <a:cs typeface="Times New Roman" panose="02020603050405020304" pitchFamily="18" charset="0"/>
              </a:rPr>
              <a:t>We will be trying to add original audio files explaining each article in our slides making it more easy to understand.</a:t>
            </a:r>
          </a:p>
          <a:p>
            <a:r>
              <a:rPr lang="en-IN" sz="2400" dirty="0">
                <a:latin typeface="Times New Roman" panose="02020603050405020304" pitchFamily="18" charset="0"/>
                <a:cs typeface="Times New Roman" panose="02020603050405020304" pitchFamily="18" charset="0"/>
              </a:rPr>
              <a:t>We are trying to add a 3-D model of asteroid in the museum with regular shape and rough surface.</a:t>
            </a:r>
          </a:p>
          <a:p>
            <a:r>
              <a:rPr lang="en-IN" sz="2400" dirty="0">
                <a:latin typeface="Times New Roman" panose="02020603050405020304" pitchFamily="18" charset="0"/>
                <a:cs typeface="Times New Roman" panose="02020603050405020304" pitchFamily="18" charset="0"/>
              </a:rPr>
              <a:t>We are trying to make the appearance of museum look more relatable to space and asteroids. </a:t>
            </a:r>
          </a:p>
        </p:txBody>
      </p:sp>
    </p:spTree>
    <p:extLst>
      <p:ext uri="{BB962C8B-B14F-4D97-AF65-F5344CB8AC3E}">
        <p14:creationId xmlns:p14="http://schemas.microsoft.com/office/powerpoint/2010/main" val="179871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FF7-0E16-4DB9-8C99-711D8869D379}"/>
              </a:ext>
            </a:extLst>
          </p:cNvPr>
          <p:cNvSpPr>
            <a:spLocks noGrp="1"/>
          </p:cNvSpPr>
          <p:nvPr>
            <p:ph type="title"/>
          </p:nvPr>
        </p:nvSpPr>
        <p:spPr>
          <a:xfrm>
            <a:off x="838200" y="681037"/>
            <a:ext cx="10515600" cy="831706"/>
          </a:xfrm>
        </p:spPr>
        <p:txBody>
          <a:bodyPr>
            <a:norm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SUBMISSION LINKS</a:t>
            </a:r>
          </a:p>
        </p:txBody>
      </p:sp>
      <p:sp>
        <p:nvSpPr>
          <p:cNvPr id="3" name="Content Placeholder 2">
            <a:extLst>
              <a:ext uri="{FF2B5EF4-FFF2-40B4-BE49-F238E27FC236}">
                <a16:creationId xmlns:a16="http://schemas.microsoft.com/office/drawing/2014/main" id="{E39533F0-460E-43D8-BBEB-4E11451DB83A}"/>
              </a:ext>
            </a:extLst>
          </p:cNvPr>
          <p:cNvSpPr>
            <a:spLocks noGrp="1"/>
          </p:cNvSpPr>
          <p:nvPr>
            <p:ph idx="1"/>
          </p:nvPr>
        </p:nvSpPr>
        <p:spPr>
          <a:xfrm>
            <a:off x="757236" y="1937617"/>
            <a:ext cx="10515600" cy="1799883"/>
          </a:xfrm>
        </p:spPr>
        <p:txBody>
          <a:bodyPr/>
          <a:lstStyle/>
          <a:p>
            <a:r>
              <a:rPr lang="en-IN" dirty="0">
                <a:latin typeface="Times New Roman" panose="02020603050405020304" pitchFamily="18" charset="0"/>
                <a:cs typeface="Times New Roman" panose="02020603050405020304" pitchFamily="18" charset="0"/>
              </a:rPr>
              <a:t>GitHub Link- https://github.com/kc2409/NASA-HACKATHON.git</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53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A69D-0499-4712-BCF4-82BB47490714}"/>
              </a:ext>
            </a:extLst>
          </p:cNvPr>
          <p:cNvSpPr txBox="1">
            <a:spLocks/>
          </p:cNvSpPr>
          <p:nvPr/>
        </p:nvSpPr>
        <p:spPr>
          <a:xfrm>
            <a:off x="535709" y="801255"/>
            <a:ext cx="9291783" cy="60267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ANYTHING ELSE ?</a:t>
            </a:r>
          </a:p>
        </p:txBody>
      </p:sp>
      <p:sp>
        <p:nvSpPr>
          <p:cNvPr id="3" name="Subtitle 2">
            <a:extLst>
              <a:ext uri="{FF2B5EF4-FFF2-40B4-BE49-F238E27FC236}">
                <a16:creationId xmlns:a16="http://schemas.microsoft.com/office/drawing/2014/main" id="{2D1067BC-690C-4694-A972-A327B33C3FE3}"/>
              </a:ext>
            </a:extLst>
          </p:cNvPr>
          <p:cNvSpPr txBox="1">
            <a:spLocks/>
          </p:cNvSpPr>
          <p:nvPr/>
        </p:nvSpPr>
        <p:spPr>
          <a:xfrm>
            <a:off x="535709" y="1403928"/>
            <a:ext cx="11120581" cy="4950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Times New Roman" panose="02020603050405020304" pitchFamily="18" charset="0"/>
                <a:cs typeface="Times New Roman" panose="02020603050405020304" pitchFamily="18" charset="0"/>
              </a:rPr>
              <a:t>I would like to share some sample pictures of our project. </a:t>
            </a:r>
          </a:p>
          <a:p>
            <a:endParaRPr lang="en-IN" dirty="0"/>
          </a:p>
        </p:txBody>
      </p:sp>
      <p:pic>
        <p:nvPicPr>
          <p:cNvPr id="39" name="Picture 38">
            <a:extLst>
              <a:ext uri="{FF2B5EF4-FFF2-40B4-BE49-F238E27FC236}">
                <a16:creationId xmlns:a16="http://schemas.microsoft.com/office/drawing/2014/main" id="{54722908-83D9-4D97-9399-15C94B369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941" y="4473612"/>
            <a:ext cx="3125257" cy="1757957"/>
          </a:xfrm>
          <a:prstGeom prst="rect">
            <a:avLst/>
          </a:prstGeom>
          <a:ln>
            <a:noFill/>
          </a:ln>
          <a:effectLst>
            <a:softEdge rad="112500"/>
          </a:effectLst>
        </p:spPr>
      </p:pic>
      <p:pic>
        <p:nvPicPr>
          <p:cNvPr id="41" name="Picture 40">
            <a:extLst>
              <a:ext uri="{FF2B5EF4-FFF2-40B4-BE49-F238E27FC236}">
                <a16:creationId xmlns:a16="http://schemas.microsoft.com/office/drawing/2014/main" id="{AC73843E-A38A-447C-863B-7284E5C6A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559" y="785646"/>
            <a:ext cx="2842223" cy="1598750"/>
          </a:xfrm>
          <a:prstGeom prst="rect">
            <a:avLst/>
          </a:prstGeom>
          <a:ln>
            <a:noFill/>
          </a:ln>
          <a:effectLst>
            <a:softEdge rad="112500"/>
          </a:effectLst>
        </p:spPr>
      </p:pic>
      <p:pic>
        <p:nvPicPr>
          <p:cNvPr id="47" name="Picture 46">
            <a:extLst>
              <a:ext uri="{FF2B5EF4-FFF2-40B4-BE49-F238E27FC236}">
                <a16:creationId xmlns:a16="http://schemas.microsoft.com/office/drawing/2014/main" id="{FD3AC24A-6547-42D8-99CD-81DEC9D00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562" y="2576299"/>
            <a:ext cx="2643636" cy="1487046"/>
          </a:xfrm>
          <a:prstGeom prst="rect">
            <a:avLst/>
          </a:prstGeom>
          <a:ln>
            <a:noFill/>
          </a:ln>
          <a:effectLst>
            <a:softEdge rad="112500"/>
          </a:effectLst>
        </p:spPr>
      </p:pic>
      <p:pic>
        <p:nvPicPr>
          <p:cNvPr id="51" name="Picture 50">
            <a:extLst>
              <a:ext uri="{FF2B5EF4-FFF2-40B4-BE49-F238E27FC236}">
                <a16:creationId xmlns:a16="http://schemas.microsoft.com/office/drawing/2014/main" id="{2D661150-A400-442E-B352-6B501BE14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252" y="1885996"/>
            <a:ext cx="3886500" cy="2186156"/>
          </a:xfrm>
          <a:prstGeom prst="rect">
            <a:avLst/>
          </a:prstGeom>
          <a:ln>
            <a:noFill/>
          </a:ln>
          <a:effectLst>
            <a:softEdge rad="112500"/>
          </a:effectLst>
        </p:spPr>
      </p:pic>
      <p:pic>
        <p:nvPicPr>
          <p:cNvPr id="55" name="Picture 54">
            <a:extLst>
              <a:ext uri="{FF2B5EF4-FFF2-40B4-BE49-F238E27FC236}">
                <a16:creationId xmlns:a16="http://schemas.microsoft.com/office/drawing/2014/main" id="{4BC14B7F-29F6-4C1A-82A2-DB5AACF203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16" y="4337889"/>
            <a:ext cx="3882830" cy="2184092"/>
          </a:xfrm>
          <a:prstGeom prst="rect">
            <a:avLst/>
          </a:prstGeom>
          <a:ln>
            <a:noFill/>
          </a:ln>
          <a:effectLst>
            <a:softEdge rad="112500"/>
          </a:effectLst>
        </p:spPr>
      </p:pic>
      <p:pic>
        <p:nvPicPr>
          <p:cNvPr id="57" name="Picture 56">
            <a:extLst>
              <a:ext uri="{FF2B5EF4-FFF2-40B4-BE49-F238E27FC236}">
                <a16:creationId xmlns:a16="http://schemas.microsoft.com/office/drawing/2014/main" id="{57F52B83-A841-4BAC-9278-3F8C17F7C8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48891" y="1866896"/>
            <a:ext cx="4170563" cy="2345942"/>
          </a:xfrm>
          <a:prstGeom prst="rect">
            <a:avLst/>
          </a:prstGeom>
          <a:ln>
            <a:noFill/>
          </a:ln>
          <a:effectLst>
            <a:softEdge rad="112500"/>
          </a:effectLst>
        </p:spPr>
      </p:pic>
      <p:pic>
        <p:nvPicPr>
          <p:cNvPr id="59" name="Picture 58">
            <a:extLst>
              <a:ext uri="{FF2B5EF4-FFF2-40B4-BE49-F238E27FC236}">
                <a16:creationId xmlns:a16="http://schemas.microsoft.com/office/drawing/2014/main" id="{35732D93-B761-4BB8-AC11-5A35DD7707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63459" y="4281701"/>
            <a:ext cx="3807608" cy="2141780"/>
          </a:xfrm>
          <a:prstGeom prst="rect">
            <a:avLst/>
          </a:prstGeom>
          <a:ln>
            <a:noFill/>
          </a:ln>
          <a:effectLst>
            <a:softEdge rad="112500"/>
          </a:effectLst>
        </p:spPr>
      </p:pic>
    </p:spTree>
    <p:extLst>
      <p:ext uri="{BB962C8B-B14F-4D97-AF65-F5344CB8AC3E}">
        <p14:creationId xmlns:p14="http://schemas.microsoft.com/office/powerpoint/2010/main" val="398267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440</TotalTime>
  <Words>423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vt:lpstr>
      <vt:lpstr>Calibri</vt:lpstr>
      <vt:lpstr>Calibri Light</vt:lpstr>
      <vt:lpstr>Courier New</vt:lpstr>
      <vt:lpstr>Segoe UI Black</vt:lpstr>
      <vt:lpstr>Times New Roman</vt:lpstr>
      <vt:lpstr>Office Theme</vt:lpstr>
      <vt:lpstr>PowerPoint Presentation</vt:lpstr>
      <vt:lpstr>EVENT  FLOW</vt:lpstr>
      <vt:lpstr>PowerPoint Presentation</vt:lpstr>
      <vt:lpstr>PowerPoint Presentation</vt:lpstr>
      <vt:lpstr>FUTURE ENHANCEMENTS</vt:lpstr>
      <vt:lpstr>SUBMISSION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 Bhagwat</dc:creator>
  <cp:lastModifiedBy>koushiki12c@outlook.com</cp:lastModifiedBy>
  <cp:revision>10</cp:revision>
  <dcterms:created xsi:type="dcterms:W3CDTF">2021-08-02T11:01:38Z</dcterms:created>
  <dcterms:modified xsi:type="dcterms:W3CDTF">2021-10-02T16:34:11Z</dcterms:modified>
</cp:coreProperties>
</file>