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7" autoAdjust="0"/>
    <p:restoredTop sz="94660"/>
  </p:normalViewPr>
  <p:slideViewPr>
    <p:cSldViewPr>
      <p:cViewPr varScale="1">
        <p:scale>
          <a:sx n="49" d="100"/>
          <a:sy n="49" d="100"/>
        </p:scale>
        <p:origin x="-85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58312C-5B1A-4F93-887D-C990343DB2A3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CB3967-90A7-4FFC-99C4-9F50DA1E3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58312C-5B1A-4F93-887D-C990343DB2A3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CB3967-90A7-4FFC-99C4-9F50DA1E3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58312C-5B1A-4F93-887D-C990343DB2A3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CB3967-90A7-4FFC-99C4-9F50DA1E3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58312C-5B1A-4F93-887D-C990343DB2A3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CB3967-90A7-4FFC-99C4-9F50DA1E3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58312C-5B1A-4F93-887D-C990343DB2A3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CB3967-90A7-4FFC-99C4-9F50DA1E3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58312C-5B1A-4F93-887D-C990343DB2A3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CB3967-90A7-4FFC-99C4-9F50DA1E3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58312C-5B1A-4F93-887D-C990343DB2A3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CB3967-90A7-4FFC-99C4-9F50DA1E3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58312C-5B1A-4F93-887D-C990343DB2A3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CB3967-90A7-4FFC-99C4-9F50DA1E3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58312C-5B1A-4F93-887D-C990343DB2A3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CB3967-90A7-4FFC-99C4-9F50DA1E3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E58312C-5B1A-4F93-887D-C990343DB2A3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CB3967-90A7-4FFC-99C4-9F50DA1E3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58312C-5B1A-4F93-887D-C990343DB2A3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CB3967-90A7-4FFC-99C4-9F50DA1E3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E58312C-5B1A-4F93-887D-C990343DB2A3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CB3967-90A7-4FFC-99C4-9F50DA1E3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772400" cy="1829761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Roboto Slab Black" pitchFamily="2" charset="0"/>
                <a:ea typeface="Roboto Slab Black" pitchFamily="2" charset="0"/>
              </a:rPr>
              <a:t>ECOMMERCE WEB APPLICATION</a:t>
            </a:r>
            <a:endParaRPr lang="en-US" sz="5400" dirty="0">
              <a:latin typeface="Roboto Slab Black" pitchFamily="2" charset="0"/>
              <a:ea typeface="Roboto Slab Black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00192" y="4077072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 </a:t>
            </a:r>
          </a:p>
          <a:p>
            <a:r>
              <a:rPr lang="en-US" dirty="0" smtClean="0"/>
              <a:t>Kalyani Choudhary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404664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 Slab" pitchFamily="2" charset="0"/>
                <a:ea typeface="Roboto Slab" pitchFamily="2" charset="0"/>
              </a:rPr>
              <a:t>Sprint-1 Presentation</a:t>
            </a:r>
            <a:endParaRPr lang="en-US" sz="4800" dirty="0">
              <a:latin typeface="Roboto Slab" pitchFamily="2" charset="0"/>
              <a:ea typeface="Roboto Slab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Working Structure (Block diagram)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UI output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Contents:</a:t>
            </a:r>
            <a:endParaRPr lang="en-US" dirty="0">
              <a:latin typeface="Roboto Slab" pitchFamily="2" charset="0"/>
              <a:ea typeface="Roboto Slab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Ecommerce website that allows you to buy and sell tangible goods, digital products or services online.</a:t>
            </a:r>
            <a:endParaRPr lang="en-US" sz="2000" dirty="0" smtClean="0">
              <a:latin typeface="Roboto Slab" pitchFamily="2" charset="0"/>
              <a:ea typeface="Roboto Slab" pitchFamily="2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Roboto Slab" pitchFamily="2" charset="0"/>
              <a:ea typeface="Roboto Slab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Roboto Slab" pitchFamily="2" charset="0"/>
                <a:ea typeface="Roboto Slab" pitchFamily="2" charset="0"/>
              </a:rPr>
              <a:t>E-Commerce websites are online portals that facilitate online transactions of goods and services through means of the transfer of information and funds over the Internet.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Introduction</a:t>
            </a:r>
            <a:endParaRPr lang="en-US" dirty="0">
              <a:latin typeface="Roboto Slab" pitchFamily="2" charset="0"/>
              <a:ea typeface="Roboto Slab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Roboto Slab" pitchFamily="2" charset="0"/>
                <a:ea typeface="Roboto Slab" pitchFamily="2" charset="0"/>
              </a:rPr>
              <a:t>Working Structure</a:t>
            </a:r>
            <a:r>
              <a:rPr lang="en-US" dirty="0" smtClean="0">
                <a:effectLst/>
                <a:latin typeface="Roboto Slab Medium" pitchFamily="2" charset="0"/>
                <a:ea typeface="Roboto Slab Medium" pitchFamily="2" charset="0"/>
              </a:rPr>
              <a:t>:</a:t>
            </a:r>
            <a:endParaRPr lang="en-US" dirty="0">
              <a:effectLst/>
              <a:latin typeface="Roboto Slab Medium" pitchFamily="2" charset="0"/>
              <a:ea typeface="Roboto Slab Medium" pitchFamily="2" charset="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11865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u="sng" dirty="0" smtClean="0">
                <a:latin typeface="Roboto Slab" pitchFamily="2" charset="0"/>
                <a:ea typeface="Roboto Slab" pitchFamily="2" charset="0"/>
              </a:rPr>
              <a:t>User Section (Customer Section):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>
              <a:latin typeface="Roboto Slab" pitchFamily="2" charset="0"/>
              <a:ea typeface="Roboto Slab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Roboto Slab" pitchFamily="2" charset="0"/>
                <a:ea typeface="Roboto Slab" pitchFamily="2" charset="0"/>
              </a:rPr>
              <a:t>User can register and login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Roboto Slab" pitchFamily="2" charset="0"/>
                <a:ea typeface="Roboto Slab" pitchFamily="2" charset="0"/>
              </a:rPr>
              <a:t>User can purchase product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Roboto Slab" pitchFamily="2" charset="0"/>
                <a:ea typeface="Roboto Slab" pitchFamily="2" charset="0"/>
              </a:rPr>
              <a:t>User can see the product</a:t>
            </a:r>
          </a:p>
          <a:p>
            <a:pPr>
              <a:buNone/>
            </a:pPr>
            <a:endParaRPr lang="en-US" sz="2000" dirty="0" smtClean="0">
              <a:latin typeface="Roboto Slab" pitchFamily="2" charset="0"/>
              <a:ea typeface="Roboto Slab" pitchFamily="2" charset="0"/>
            </a:endParaRPr>
          </a:p>
          <a:p>
            <a:pPr>
              <a:buNone/>
            </a:pPr>
            <a:r>
              <a:rPr lang="en-US" sz="2800" u="sng" dirty="0" smtClean="0">
                <a:latin typeface="Roboto Slab" pitchFamily="2" charset="0"/>
                <a:ea typeface="Roboto Slab" pitchFamily="2" charset="0"/>
              </a:rPr>
              <a:t>Admin Section:</a:t>
            </a:r>
          </a:p>
          <a:p>
            <a:pPr>
              <a:buNone/>
            </a:pPr>
            <a:endParaRPr lang="en-US" sz="2800" dirty="0" smtClean="0">
              <a:latin typeface="Roboto Slab" pitchFamily="2" charset="0"/>
              <a:ea typeface="Roboto Slab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Roboto Slab" pitchFamily="2" charset="0"/>
                <a:ea typeface="Roboto Slab" pitchFamily="2" charset="0"/>
              </a:rPr>
              <a:t>Admin can login and add categories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Roboto Slab" pitchFamily="2" charset="0"/>
                <a:ea typeface="Roboto Slab" pitchFamily="2" charset="0"/>
              </a:rPr>
              <a:t>can see all orders placed by the customer and customer details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Roboto Slab" pitchFamily="2" charset="0"/>
                <a:ea typeface="Roboto Slab" pitchFamily="2" charset="0"/>
              </a:rPr>
              <a:t>admin can add products</a:t>
            </a:r>
          </a:p>
          <a:p>
            <a:pPr>
              <a:buNone/>
            </a:pPr>
            <a:endParaRPr lang="en-US" sz="2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600" dirty="0" smtClean="0">
                <a:effectLst/>
                <a:latin typeface="Roboto Slab Medium" pitchFamily="2" charset="0"/>
                <a:ea typeface="Roboto Slab Medium" pitchFamily="2" charset="0"/>
              </a:rPr>
              <a:t>Features: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Slab Medium" pitchFamily="2" charset="0"/>
                <a:ea typeface="Roboto Slab Medium" pitchFamily="2" charset="0"/>
              </a:rPr>
              <a:t>UI Output:</a:t>
            </a:r>
            <a:endParaRPr lang="en-US" dirty="0">
              <a:latin typeface="Roboto Slab Medium" pitchFamily="2" charset="0"/>
              <a:ea typeface="Roboto Slab Medium" pitchFamily="2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97025"/>
            <a:ext cx="853440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1052736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6200" dirty="0" smtClean="0">
                <a:latin typeface="Roboto Slab Black" pitchFamily="2" charset="0"/>
                <a:ea typeface="Roboto Slab Black" pitchFamily="2" charset="0"/>
              </a:rPr>
              <a:t>Thank You</a:t>
            </a:r>
            <a:endParaRPr lang="en-US" sz="6200" dirty="0">
              <a:latin typeface="Roboto Slab Black" pitchFamily="2" charset="0"/>
              <a:ea typeface="Roboto Slab Blac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643</TotalTime>
  <Words>121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ECOMMERCE WEB APPLICATION</vt:lpstr>
      <vt:lpstr>Contents:</vt:lpstr>
      <vt:lpstr>Introduction</vt:lpstr>
      <vt:lpstr>Working Structure:</vt:lpstr>
      <vt:lpstr>Features: </vt:lpstr>
      <vt:lpstr>UI Output: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WEB APPLICATION</dc:title>
  <dc:creator>HM</dc:creator>
  <cp:lastModifiedBy>HM</cp:lastModifiedBy>
  <cp:revision>66</cp:revision>
  <dcterms:created xsi:type="dcterms:W3CDTF">2022-06-27T02:10:14Z</dcterms:created>
  <dcterms:modified xsi:type="dcterms:W3CDTF">2022-06-28T06:48:31Z</dcterms:modified>
</cp:coreProperties>
</file>