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15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84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65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3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78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194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6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797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441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607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782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454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486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5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FC8E16-3C03-4238-9C6F-B34F3D10F77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4B8C0-B989-3110-E5C6-EBE679ED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1" y="1122363"/>
            <a:ext cx="5328419" cy="2387600"/>
          </a:xfrm>
        </p:spPr>
        <p:txBody>
          <a:bodyPr>
            <a:normAutofit/>
          </a:bodyPr>
          <a:lstStyle/>
          <a:p>
            <a:pPr algn="ctr"/>
            <a:r>
              <a:rPr lang="en-US" altLang="ja-JP" sz="3200" dirty="0"/>
              <a:t>KC3Hack 2024</a:t>
            </a:r>
            <a:br>
              <a:rPr kumimoji="1" lang="en-US" altLang="ja-JP" dirty="0"/>
            </a:br>
            <a:r>
              <a:rPr kumimoji="1" lang="en-US" altLang="ja-JP" dirty="0"/>
              <a:t>-Hidden Field-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92B90-99AB-2421-94DD-E9C73B1BB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5140996" cy="1655762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: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Win_ner</a:t>
            </a:r>
            <a:endParaRPr kumimoji="1" lang="en-US" altLang="ja-JP" sz="2800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8BC27-FE20-4880-EFA8-E46E38B0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2" r="14371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EAD69-4AAF-F35C-DABC-DC543DD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521CF-88C0-5D15-F474-8CA9D174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82708"/>
            <a:ext cx="10554574" cy="3636511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チーム紹介</a:t>
            </a:r>
            <a:endParaRPr lang="en-US" altLang="ja-JP" sz="2800" dirty="0"/>
          </a:p>
          <a:p>
            <a:r>
              <a:rPr lang="ja-JP" altLang="en-US" sz="2800" dirty="0"/>
              <a:t>着想</a:t>
            </a:r>
            <a:endParaRPr lang="en-US" altLang="ja-JP" sz="2800" dirty="0"/>
          </a:p>
          <a:p>
            <a:r>
              <a:rPr lang="ja-JP" altLang="en-US" sz="2800" dirty="0"/>
              <a:t>制作物概要</a:t>
            </a:r>
            <a:endParaRPr lang="en-US" altLang="ja-JP" sz="2800" dirty="0"/>
          </a:p>
          <a:p>
            <a:r>
              <a:rPr lang="ja-JP" altLang="en-US" sz="2800" dirty="0"/>
              <a:t>実装課程</a:t>
            </a:r>
            <a:endParaRPr lang="en-US" altLang="ja-JP" sz="2800" dirty="0"/>
          </a:p>
          <a:p>
            <a:r>
              <a:rPr lang="ja-JP" altLang="en-US" sz="2800" dirty="0"/>
              <a:t>利用方法</a:t>
            </a:r>
            <a:endParaRPr lang="en-US" altLang="ja-JP" sz="2800" dirty="0"/>
          </a:p>
          <a:p>
            <a:r>
              <a:rPr kumimoji="1" lang="ja-JP" altLang="en-US" sz="2800" dirty="0"/>
              <a:t>制作を終えて</a:t>
            </a:r>
          </a:p>
        </p:txBody>
      </p:sp>
    </p:spTree>
    <p:extLst>
      <p:ext uri="{BB962C8B-B14F-4D97-AF65-F5344CB8AC3E}">
        <p14:creationId xmlns:p14="http://schemas.microsoft.com/office/powerpoint/2010/main" val="201886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45C36-690C-C1CE-59BB-E800855A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チーム紹介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475ED-F277-FD97-7F57-9FE4999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7884"/>
          </a:xfrm>
        </p:spPr>
        <p:txBody>
          <a:bodyPr>
            <a:normAutofit/>
          </a:bodyPr>
          <a:lstStyle/>
          <a:p>
            <a:pPr marL="400050"/>
            <a:r>
              <a:rPr kumimoji="1" lang="ja-JP" altLang="en-US" sz="2800" dirty="0"/>
              <a:t>後藤：</a:t>
            </a:r>
            <a:r>
              <a:rPr kumimoji="1" lang="en-US" altLang="ja-JP" sz="2800" dirty="0"/>
              <a:t>C++</a:t>
            </a:r>
            <a:r>
              <a:rPr kumimoji="1" lang="ja-JP" altLang="en-US" sz="2800" dirty="0"/>
              <a:t>を勉強中，ゲームが好き。バックエンド担当。</a:t>
            </a:r>
          </a:p>
          <a:p>
            <a:pPr marL="400050"/>
            <a:r>
              <a:rPr kumimoji="1" lang="ja-JP" altLang="en-US" sz="2800" dirty="0"/>
              <a:t>小田：</a:t>
            </a:r>
            <a:r>
              <a:rPr kumimoji="1" lang="en-US" altLang="ja-JP" sz="2800" dirty="0" err="1"/>
              <a:t>C,Java</a:t>
            </a:r>
            <a:r>
              <a:rPr kumimoji="1" lang="ja-JP" altLang="en-US" sz="2800" dirty="0"/>
              <a:t>を勉強中、長野在住。バックエンド担当。</a:t>
            </a:r>
          </a:p>
          <a:p>
            <a:pPr marL="400050"/>
            <a:r>
              <a:rPr kumimoji="1" lang="ja-JP" altLang="en-US" sz="2800" dirty="0"/>
              <a:t>かくの：プログラミング歴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年半。</a:t>
            </a:r>
            <a:r>
              <a:rPr kumimoji="1" lang="en-US" altLang="ja-JP" sz="2800" dirty="0"/>
              <a:t>JavaScript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がお気に入り。バックエンド担当。</a:t>
            </a:r>
          </a:p>
          <a:p>
            <a:pPr marL="400050"/>
            <a:r>
              <a:rPr kumimoji="1" lang="en-US" altLang="ja-JP" sz="2800" dirty="0" err="1"/>
              <a:t>itoHO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いとほ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：マインクラフトと散歩が好き、最近は</a:t>
            </a:r>
            <a:r>
              <a:rPr kumimoji="1" lang="en-US" altLang="ja-JP" sz="2800" dirty="0" err="1"/>
              <a:t>VRchat</a:t>
            </a:r>
            <a:r>
              <a:rPr kumimoji="1" lang="ja-JP" altLang="en-US" sz="2800" dirty="0"/>
              <a:t>とかやってる。フロントエンド担当。</a:t>
            </a:r>
          </a:p>
        </p:txBody>
      </p:sp>
    </p:spTree>
    <p:extLst>
      <p:ext uri="{BB962C8B-B14F-4D97-AF65-F5344CB8AC3E}">
        <p14:creationId xmlns:p14="http://schemas.microsoft.com/office/powerpoint/2010/main" val="32574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513C6-5607-4DCD-61EE-CCE2C504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着想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4A659-B36A-16CC-4521-B1C0E18C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SNS</a:t>
            </a:r>
            <a:r>
              <a:rPr kumimoji="1" lang="ja-JP" altLang="en-US" sz="2800" dirty="0"/>
              <a:t>を位置に紐づけて</a:t>
            </a:r>
            <a:r>
              <a:rPr lang="ja-JP" altLang="en-US" sz="2800" dirty="0"/>
              <a:t>行いたい！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</a:t>
            </a:r>
            <a:r>
              <a:rPr kumimoji="1" lang="ja-JP" altLang="en-US" sz="2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42649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B7A19-E2F7-9A2C-911A-F2ADCB6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制作物概要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50F67-29B2-E0DD-E40F-0D3D515F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1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9F2A8-446A-4FD7-6B45-930BA15B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455EA-717F-7962-57D1-460A60D1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1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42</TotalTime>
  <Words>104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Aharoni</vt:lpstr>
      <vt:lpstr>Century Gothic</vt:lpstr>
      <vt:lpstr>Wingdings 2</vt:lpstr>
      <vt:lpstr>クォータブル</vt:lpstr>
      <vt:lpstr>KC3Hack 2024 -Hidden Field-</vt:lpstr>
      <vt:lpstr>目次</vt:lpstr>
      <vt:lpstr>チーム紹介</vt:lpstr>
      <vt:lpstr>着想</vt:lpstr>
      <vt:lpstr>制作物概要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KC3Hack 2024 -Hidden Field-</dc:title>
  <dc:creator>k m</dc:creator>
  <cp:lastModifiedBy>k m</cp:lastModifiedBy>
  <cp:revision>2</cp:revision>
  <dcterms:created xsi:type="dcterms:W3CDTF">2024-02-24T09:12:27Z</dcterms:created>
  <dcterms:modified xsi:type="dcterms:W3CDTF">2024-02-24T14:43:51Z</dcterms:modified>
</cp:coreProperties>
</file>