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6A1DA-9F5B-484A-9F53-E422F958593D}" v="10" dt="2025-02-06T14:36:4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村 拓朗(is0750xi)" userId="5818c5fa-d893-4630-97de-7be58b23912b" providerId="ADAL" clId="{3D66A1DA-9F5B-484A-9F53-E422F958593D}"/>
    <pc:docChg chg="undo custSel addSld delSld modSld">
      <pc:chgData name="吉村 拓朗(is0750xi)" userId="5818c5fa-d893-4630-97de-7be58b23912b" providerId="ADAL" clId="{3D66A1DA-9F5B-484A-9F53-E422F958593D}" dt="2025-02-06T14:46:18.681" v="436" actId="2711"/>
      <pc:docMkLst>
        <pc:docMk/>
      </pc:docMkLst>
      <pc:sldChg chg="addSp modSp mod setBg">
        <pc:chgData name="吉村 拓朗(is0750xi)" userId="5818c5fa-d893-4630-97de-7be58b23912b" providerId="ADAL" clId="{3D66A1DA-9F5B-484A-9F53-E422F958593D}" dt="2025-02-06T14:40:52.207" v="198" actId="14100"/>
        <pc:sldMkLst>
          <pc:docMk/>
          <pc:sldMk cId="0" sldId="256"/>
        </pc:sldMkLst>
        <pc:spChg chg="mod">
          <ac:chgData name="吉村 拓朗(is0750xi)" userId="5818c5fa-d893-4630-97de-7be58b23912b" providerId="ADAL" clId="{3D66A1DA-9F5B-484A-9F53-E422F958593D}" dt="2025-02-06T14:38:04.428" v="127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0:52.207" v="198" actId="14100"/>
          <ac:spMkLst>
            <pc:docMk/>
            <pc:sldMk cId="0" sldId="256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22.555" v="71" actId="26606"/>
          <ac:spMkLst>
            <pc:docMk/>
            <pc:sldMk cId="0" sldId="256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22.555" v="71" actId="26606"/>
          <ac:spMkLst>
            <pc:docMk/>
            <pc:sldMk cId="0" sldId="256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22.555" v="71" actId="26606"/>
          <ac:spMkLst>
            <pc:docMk/>
            <pc:sldMk cId="0" sldId="256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22.555" v="71" actId="26606"/>
          <ac:grpSpMkLst>
            <pc:docMk/>
            <pc:sldMk cId="0" sldId="256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1:22.308" v="209" actId="404"/>
        <pc:sldMkLst>
          <pc:docMk/>
          <pc:sldMk cId="0" sldId="257"/>
        </pc:sldMkLst>
        <pc:spChg chg="mod">
          <ac:chgData name="吉村 拓朗(is0750xi)" userId="5818c5fa-d893-4630-97de-7be58b23912b" providerId="ADAL" clId="{3D66A1DA-9F5B-484A-9F53-E422F958593D}" dt="2025-02-06T14:38:12.463" v="133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1:22.308" v="209" actId="404"/>
          <ac:spMkLst>
            <pc:docMk/>
            <pc:sldMk cId="0" sldId="257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20.273" v="70" actId="26606"/>
          <ac:spMkLst>
            <pc:docMk/>
            <pc:sldMk cId="0" sldId="257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20.273" v="70" actId="26606"/>
          <ac:spMkLst>
            <pc:docMk/>
            <pc:sldMk cId="0" sldId="257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20.273" v="70" actId="26606"/>
          <ac:spMkLst>
            <pc:docMk/>
            <pc:sldMk cId="0" sldId="257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20.273" v="70" actId="26606"/>
          <ac:grpSpMkLst>
            <pc:docMk/>
            <pc:sldMk cId="0" sldId="257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1:42.904" v="218" actId="20577"/>
        <pc:sldMkLst>
          <pc:docMk/>
          <pc:sldMk cId="0" sldId="258"/>
        </pc:sldMkLst>
        <pc:spChg chg="mod">
          <ac:chgData name="吉村 拓朗(is0750xi)" userId="5818c5fa-d893-4630-97de-7be58b23912b" providerId="ADAL" clId="{3D66A1DA-9F5B-484A-9F53-E422F958593D}" dt="2025-02-06T14:38:21.214" v="139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1:42.904" v="218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18.426" v="69" actId="26606"/>
          <ac:spMkLst>
            <pc:docMk/>
            <pc:sldMk cId="0" sldId="258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18.426" v="69" actId="26606"/>
          <ac:spMkLst>
            <pc:docMk/>
            <pc:sldMk cId="0" sldId="258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18.426" v="69" actId="26606"/>
          <ac:spMkLst>
            <pc:docMk/>
            <pc:sldMk cId="0" sldId="258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18.426" v="69" actId="26606"/>
          <ac:grpSpMkLst>
            <pc:docMk/>
            <pc:sldMk cId="0" sldId="258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2:14.125" v="231" actId="404"/>
        <pc:sldMkLst>
          <pc:docMk/>
          <pc:sldMk cId="0" sldId="259"/>
        </pc:sldMkLst>
        <pc:spChg chg="mod">
          <ac:chgData name="吉村 拓朗(is0750xi)" userId="5818c5fa-d893-4630-97de-7be58b23912b" providerId="ADAL" clId="{3D66A1DA-9F5B-484A-9F53-E422F958593D}" dt="2025-02-06T14:38:33.048" v="144" actId="404"/>
          <ac:spMkLst>
            <pc:docMk/>
            <pc:sldMk cId="0" sldId="259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2:14.125" v="231" actId="404"/>
          <ac:spMkLst>
            <pc:docMk/>
            <pc:sldMk cId="0" sldId="259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16.569" v="68" actId="26606"/>
          <ac:spMkLst>
            <pc:docMk/>
            <pc:sldMk cId="0" sldId="259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16.569" v="68" actId="26606"/>
          <ac:spMkLst>
            <pc:docMk/>
            <pc:sldMk cId="0" sldId="259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16.569" v="68" actId="26606"/>
          <ac:spMkLst>
            <pc:docMk/>
            <pc:sldMk cId="0" sldId="259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16.569" v="68" actId="26606"/>
          <ac:grpSpMkLst>
            <pc:docMk/>
            <pc:sldMk cId="0" sldId="259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3:06.152" v="279" actId="20577"/>
        <pc:sldMkLst>
          <pc:docMk/>
          <pc:sldMk cId="0" sldId="260"/>
        </pc:sldMkLst>
        <pc:spChg chg="mod">
          <ac:chgData name="吉村 拓朗(is0750xi)" userId="5818c5fa-d893-4630-97de-7be58b23912b" providerId="ADAL" clId="{3D66A1DA-9F5B-484A-9F53-E422F958593D}" dt="2025-02-06T14:38:45.324" v="149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3:06.152" v="279" actId="20577"/>
          <ac:spMkLst>
            <pc:docMk/>
            <pc:sldMk cId="0" sldId="260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13.432" v="67" actId="26606"/>
          <ac:spMkLst>
            <pc:docMk/>
            <pc:sldMk cId="0" sldId="260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13.432" v="67" actId="26606"/>
          <ac:spMkLst>
            <pc:docMk/>
            <pc:sldMk cId="0" sldId="260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13.432" v="67" actId="26606"/>
          <ac:spMkLst>
            <pc:docMk/>
            <pc:sldMk cId="0" sldId="260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13.432" v="67" actId="26606"/>
          <ac:grpSpMkLst>
            <pc:docMk/>
            <pc:sldMk cId="0" sldId="260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3:58.514" v="354" actId="115"/>
        <pc:sldMkLst>
          <pc:docMk/>
          <pc:sldMk cId="0" sldId="261"/>
        </pc:sldMkLst>
        <pc:spChg chg="mod">
          <ac:chgData name="吉村 拓朗(is0750xi)" userId="5818c5fa-d893-4630-97de-7be58b23912b" providerId="ADAL" clId="{3D66A1DA-9F5B-484A-9F53-E422F958593D}" dt="2025-02-06T14:39:53.298" v="177" actId="1038"/>
          <ac:spMkLst>
            <pc:docMk/>
            <pc:sldMk cId="0" sldId="261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3:58.514" v="354" actId="115"/>
          <ac:spMkLst>
            <pc:docMk/>
            <pc:sldMk cId="0" sldId="261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11.439" v="66" actId="26606"/>
          <ac:spMkLst>
            <pc:docMk/>
            <pc:sldMk cId="0" sldId="261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11.439" v="66" actId="26606"/>
          <ac:spMkLst>
            <pc:docMk/>
            <pc:sldMk cId="0" sldId="261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11.439" v="66" actId="26606"/>
          <ac:spMkLst>
            <pc:docMk/>
            <pc:sldMk cId="0" sldId="261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11.439" v="66" actId="26606"/>
          <ac:grpSpMkLst>
            <pc:docMk/>
            <pc:sldMk cId="0" sldId="261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4:05.601" v="359" actId="403"/>
        <pc:sldMkLst>
          <pc:docMk/>
          <pc:sldMk cId="0" sldId="262"/>
        </pc:sldMkLst>
        <pc:spChg chg="mod">
          <ac:chgData name="吉村 拓朗(is0750xi)" userId="5818c5fa-d893-4630-97de-7be58b23912b" providerId="ADAL" clId="{3D66A1DA-9F5B-484A-9F53-E422F958593D}" dt="2025-02-06T14:39:26.740" v="167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4:05.601" v="359" actId="403"/>
          <ac:spMkLst>
            <pc:docMk/>
            <pc:sldMk cId="0" sldId="262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09.245" v="65" actId="26606"/>
          <ac:spMkLst>
            <pc:docMk/>
            <pc:sldMk cId="0" sldId="262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09.245" v="65" actId="26606"/>
          <ac:spMkLst>
            <pc:docMk/>
            <pc:sldMk cId="0" sldId="262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09.245" v="65" actId="26606"/>
          <ac:spMkLst>
            <pc:docMk/>
            <pc:sldMk cId="0" sldId="262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09.245" v="65" actId="26606"/>
          <ac:grpSpMkLst>
            <pc:docMk/>
            <pc:sldMk cId="0" sldId="262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4:25.392" v="380" actId="20577"/>
        <pc:sldMkLst>
          <pc:docMk/>
          <pc:sldMk cId="0" sldId="263"/>
        </pc:sldMkLst>
        <pc:spChg chg="mod">
          <ac:chgData name="吉村 拓朗(is0750xi)" userId="5818c5fa-d893-4630-97de-7be58b23912b" providerId="ADAL" clId="{3D66A1DA-9F5B-484A-9F53-E422F958593D}" dt="2025-02-06T14:40:12.541" v="187" actId="27636"/>
          <ac:spMkLst>
            <pc:docMk/>
            <pc:sldMk cId="0" sldId="263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4:25.392" v="380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06.715" v="64" actId="26606"/>
          <ac:spMkLst>
            <pc:docMk/>
            <pc:sldMk cId="0" sldId="263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06.715" v="64" actId="26606"/>
          <ac:spMkLst>
            <pc:docMk/>
            <pc:sldMk cId="0" sldId="263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06.715" v="64" actId="26606"/>
          <ac:spMkLst>
            <pc:docMk/>
            <pc:sldMk cId="0" sldId="263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06.715" v="64" actId="26606"/>
          <ac:grpSpMkLst>
            <pc:docMk/>
            <pc:sldMk cId="0" sldId="263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4:47.567" v="406" actId="20577"/>
        <pc:sldMkLst>
          <pc:docMk/>
          <pc:sldMk cId="0" sldId="264"/>
        </pc:sldMkLst>
        <pc:spChg chg="mod">
          <ac:chgData name="吉村 拓朗(is0750xi)" userId="5818c5fa-d893-4630-97de-7be58b23912b" providerId="ADAL" clId="{3D66A1DA-9F5B-484A-9F53-E422F958593D}" dt="2025-02-06T14:40:22.414" v="192" actId="27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4:47.567" v="406" actId="20577"/>
          <ac:spMkLst>
            <pc:docMk/>
            <pc:sldMk cId="0" sldId="264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04.478" v="63" actId="26606"/>
          <ac:spMkLst>
            <pc:docMk/>
            <pc:sldMk cId="0" sldId="264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04.478" v="63" actId="26606"/>
          <ac:spMkLst>
            <pc:docMk/>
            <pc:sldMk cId="0" sldId="264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04.478" v="63" actId="26606"/>
          <ac:spMkLst>
            <pc:docMk/>
            <pc:sldMk cId="0" sldId="264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04.478" v="63" actId="26606"/>
          <ac:grpSpMkLst>
            <pc:docMk/>
            <pc:sldMk cId="0" sldId="264"/>
            <ac:grpSpMk id="10" creationId="{B437F5FC-01F7-4EB4-81E7-C27D917E9554}"/>
          </ac:grpSpMkLst>
        </pc:grpChg>
      </pc:sldChg>
      <pc:sldChg chg="addSp modSp mod setBg">
        <pc:chgData name="吉村 拓朗(is0750xi)" userId="5818c5fa-d893-4630-97de-7be58b23912b" providerId="ADAL" clId="{3D66A1DA-9F5B-484A-9F53-E422F958593D}" dt="2025-02-06T14:46:18.681" v="436" actId="2711"/>
        <pc:sldMkLst>
          <pc:docMk/>
          <pc:sldMk cId="0" sldId="265"/>
        </pc:sldMkLst>
        <pc:spChg chg="mod">
          <ac:chgData name="吉村 拓朗(is0750xi)" userId="5818c5fa-d893-4630-97de-7be58b23912b" providerId="ADAL" clId="{3D66A1DA-9F5B-484A-9F53-E422F958593D}" dt="2025-02-06T14:40:28.215" v="196" actId="404"/>
          <ac:spMkLst>
            <pc:docMk/>
            <pc:sldMk cId="0" sldId="265"/>
            <ac:spMk id="2" creationId="{00000000-0000-0000-0000-000000000000}"/>
          </ac:spMkLst>
        </pc:spChg>
        <pc:spChg chg="mod">
          <ac:chgData name="吉村 拓朗(is0750xi)" userId="5818c5fa-d893-4630-97de-7be58b23912b" providerId="ADAL" clId="{3D66A1DA-9F5B-484A-9F53-E422F958593D}" dt="2025-02-06T14:46:18.681" v="436" actId="2711"/>
          <ac:spMkLst>
            <pc:docMk/>
            <pc:sldMk cId="0" sldId="265"/>
            <ac:spMk id="3" creationId="{00000000-0000-0000-0000-000000000000}"/>
          </ac:spMkLst>
        </pc:spChg>
        <pc:spChg chg="add">
          <ac:chgData name="吉村 拓朗(is0750xi)" userId="5818c5fa-d893-4630-97de-7be58b23912b" providerId="ADAL" clId="{3D66A1DA-9F5B-484A-9F53-E422F958593D}" dt="2025-02-06T14:33:00.034" v="62" actId="26606"/>
          <ac:spMkLst>
            <pc:docMk/>
            <pc:sldMk cId="0" sldId="265"/>
            <ac:spMk id="8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3:00.034" v="62" actId="26606"/>
          <ac:spMkLst>
            <pc:docMk/>
            <pc:sldMk cId="0" sldId="265"/>
            <ac:spMk id="33" creationId="{7C462C46-EFB7-4580-9921-DFC346FCC3C2}"/>
          </ac:spMkLst>
        </pc:spChg>
        <pc:spChg chg="add">
          <ac:chgData name="吉村 拓朗(is0750xi)" userId="5818c5fa-d893-4630-97de-7be58b23912b" providerId="ADAL" clId="{3D66A1DA-9F5B-484A-9F53-E422F958593D}" dt="2025-02-06T14:33:00.034" v="62" actId="26606"/>
          <ac:spMkLst>
            <pc:docMk/>
            <pc:sldMk cId="0" sldId="265"/>
            <ac:spMk id="35" creationId="{B8B918B4-AB10-4E3A-916E-A9625586EA47}"/>
          </ac:spMkLst>
        </pc:spChg>
        <pc:grpChg chg="add">
          <ac:chgData name="吉村 拓朗(is0750xi)" userId="5818c5fa-d893-4630-97de-7be58b23912b" providerId="ADAL" clId="{3D66A1DA-9F5B-484A-9F53-E422F958593D}" dt="2025-02-06T14:33:00.034" v="62" actId="26606"/>
          <ac:grpSpMkLst>
            <pc:docMk/>
            <pc:sldMk cId="0" sldId="265"/>
            <ac:grpSpMk id="10" creationId="{B437F5FC-01F7-4EB4-81E7-C27D917E9554}"/>
          </ac:grpSpMkLst>
        </pc:grpChg>
      </pc:sldChg>
      <pc:sldChg chg="addSp modSp mod setBg addAnim">
        <pc:chgData name="吉村 拓朗(is0750xi)" userId="5818c5fa-d893-4630-97de-7be58b23912b" providerId="ADAL" clId="{3D66A1DA-9F5B-484A-9F53-E422F958593D}" dt="2025-02-06T14:35:27.956" v="102"/>
        <pc:sldMkLst>
          <pc:docMk/>
          <pc:sldMk cId="2853257099" sldId="266"/>
        </pc:sldMkLst>
        <pc:spChg chg="mod">
          <ac:chgData name="吉村 拓朗(is0750xi)" userId="5818c5fa-d893-4630-97de-7be58b23912b" providerId="ADAL" clId="{3D66A1DA-9F5B-484A-9F53-E422F958593D}" dt="2025-02-06T14:35:27.955" v="101" actId="26606"/>
          <ac:spMkLst>
            <pc:docMk/>
            <pc:sldMk cId="2853257099" sldId="266"/>
            <ac:spMk id="2" creationId="{FF5CDDEE-F965-0008-2B7A-01F52EE06589}"/>
          </ac:spMkLst>
        </pc:spChg>
        <pc:spChg chg="add">
          <ac:chgData name="吉村 拓朗(is0750xi)" userId="5818c5fa-d893-4630-97de-7be58b23912b" providerId="ADAL" clId="{3D66A1DA-9F5B-484A-9F53-E422F958593D}" dt="2025-02-06T14:35:27.955" v="101" actId="26606"/>
          <ac:spMkLst>
            <pc:docMk/>
            <pc:sldMk cId="2853257099" sldId="266"/>
            <ac:spMk id="33" creationId="{6BDBA639-2A71-4A60-A71A-FF1836F546CE}"/>
          </ac:spMkLst>
        </pc:spChg>
        <pc:spChg chg="add">
          <ac:chgData name="吉村 拓朗(is0750xi)" userId="5818c5fa-d893-4630-97de-7be58b23912b" providerId="ADAL" clId="{3D66A1DA-9F5B-484A-9F53-E422F958593D}" dt="2025-02-06T14:35:27.955" v="101" actId="26606"/>
          <ac:spMkLst>
            <pc:docMk/>
            <pc:sldMk cId="2853257099" sldId="266"/>
            <ac:spMk id="56" creationId="{D9C506D7-84CB-4057-A44A-465313E78538}"/>
          </ac:spMkLst>
        </pc:spChg>
        <pc:spChg chg="add">
          <ac:chgData name="吉村 拓朗(is0750xi)" userId="5818c5fa-d893-4630-97de-7be58b23912b" providerId="ADAL" clId="{3D66A1DA-9F5B-484A-9F53-E422F958593D}" dt="2025-02-06T14:35:27.955" v="101" actId="26606"/>
          <ac:spMkLst>
            <pc:docMk/>
            <pc:sldMk cId="2853257099" sldId="266"/>
            <ac:spMk id="58" creationId="{7842FC68-61FD-4700-8A22-BB8B071884DB}"/>
          </ac:spMkLst>
        </pc:spChg>
        <pc:grpChg chg="add">
          <ac:chgData name="吉村 拓朗(is0750xi)" userId="5818c5fa-d893-4630-97de-7be58b23912b" providerId="ADAL" clId="{3D66A1DA-9F5B-484A-9F53-E422F958593D}" dt="2025-02-06T14:35:27.955" v="101" actId="26606"/>
          <ac:grpSpMkLst>
            <pc:docMk/>
            <pc:sldMk cId="2853257099" sldId="266"/>
            <ac:grpSpMk id="7" creationId="{84DB7353-7D7A-431B-A5B6-A3845E6F2BB2}"/>
          </ac:grpSpMkLst>
        </pc:grpChg>
        <pc:grpChg chg="add">
          <ac:chgData name="吉村 拓朗(is0750xi)" userId="5818c5fa-d893-4630-97de-7be58b23912b" providerId="ADAL" clId="{3D66A1DA-9F5B-484A-9F53-E422F958593D}" dt="2025-02-06T14:35:27.955" v="101" actId="26606"/>
          <ac:grpSpMkLst>
            <pc:docMk/>
            <pc:sldMk cId="2853257099" sldId="266"/>
            <ac:grpSpMk id="28" creationId="{1B24766B-81CA-44C7-BF11-77A12BA42411}"/>
          </ac:grpSpMkLst>
        </pc:grpChg>
        <pc:grpChg chg="add">
          <ac:chgData name="吉村 拓朗(is0750xi)" userId="5818c5fa-d893-4630-97de-7be58b23912b" providerId="ADAL" clId="{3D66A1DA-9F5B-484A-9F53-E422F958593D}" dt="2025-02-06T14:35:27.955" v="101" actId="26606"/>
          <ac:grpSpMkLst>
            <pc:docMk/>
            <pc:sldMk cId="2853257099" sldId="266"/>
            <ac:grpSpMk id="35" creationId="{5E208A8B-5EBD-4532-BE72-26414FA7CFF6}"/>
          </ac:grpSpMkLst>
        </pc:grpChg>
      </pc:sldChg>
      <pc:sldChg chg="addSp delSp modSp del mod setBg addAnim delDesignElem">
        <pc:chgData name="吉村 拓朗(is0750xi)" userId="5818c5fa-d893-4630-97de-7be58b23912b" providerId="ADAL" clId="{3D66A1DA-9F5B-484A-9F53-E422F958593D}" dt="2025-02-06T14:34:19.177" v="84" actId="47"/>
        <pc:sldMkLst>
          <pc:docMk/>
          <pc:sldMk cId="3513922652" sldId="267"/>
        </pc:sldMkLst>
        <pc:spChg chg="mod">
          <ac:chgData name="吉村 拓朗(is0750xi)" userId="5818c5fa-d893-4630-97de-7be58b23912b" providerId="ADAL" clId="{3D66A1DA-9F5B-484A-9F53-E422F958593D}" dt="2025-02-06T14:33:49.999" v="76" actId="21"/>
          <ac:spMkLst>
            <pc:docMk/>
            <pc:sldMk cId="3513922652" sldId="267"/>
            <ac:spMk id="2" creationId="{D959316A-D994-FED9-1556-D6DCFEA11420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3513922652" sldId="267"/>
            <ac:spMk id="7" creationId="{4D24BFD5-D814-402B-B6C4-EEF6AE14B0F2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3513922652" sldId="267"/>
            <ac:spMk id="9" creationId="{36FED7E8-9A97-475F-9FA4-113410D4433B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3513922652" sldId="267"/>
            <ac:spMk id="11" creationId="{2A39B854-4B6C-4F7F-A602-6F97770CED70}"/>
          </ac:spMkLst>
        </pc:spChg>
      </pc:sldChg>
      <pc:sldChg chg="addSp delSp modSp mod setBg addAnim delDesignElem">
        <pc:chgData name="吉村 拓朗(is0750xi)" userId="5818c5fa-d893-4630-97de-7be58b23912b" providerId="ADAL" clId="{3D66A1DA-9F5B-484A-9F53-E422F958593D}" dt="2025-02-06T14:34:28.444" v="87" actId="1076"/>
        <pc:sldMkLst>
          <pc:docMk/>
          <pc:sldMk cId="1839958806" sldId="268"/>
        </pc:sldMkLst>
        <pc:spChg chg="mod">
          <ac:chgData name="吉村 拓朗(is0750xi)" userId="5818c5fa-d893-4630-97de-7be58b23912b" providerId="ADAL" clId="{3D66A1DA-9F5B-484A-9F53-E422F958593D}" dt="2025-02-06T14:34:28.444" v="87" actId="1076"/>
          <ac:spMkLst>
            <pc:docMk/>
            <pc:sldMk cId="1839958806" sldId="268"/>
            <ac:spMk id="2" creationId="{D5DE1AA2-FE26-4584-744B-2A4532A945E1}"/>
          </ac:spMkLst>
        </pc:spChg>
        <pc:spChg chg="del mod">
          <ac:chgData name="吉村 拓朗(is0750xi)" userId="5818c5fa-d893-4630-97de-7be58b23912b" providerId="ADAL" clId="{3D66A1DA-9F5B-484A-9F53-E422F958593D}" dt="2025-02-06T14:34:22.007" v="85" actId="478"/>
          <ac:spMkLst>
            <pc:docMk/>
            <pc:sldMk cId="1839958806" sldId="268"/>
            <ac:spMk id="3" creationId="{405A2B00-12B2-45EB-C29A-58F6532E7267}"/>
          </ac:spMkLst>
        </pc:spChg>
        <pc:spChg chg="add">
          <ac:chgData name="吉村 拓朗(is0750xi)" userId="5818c5fa-d893-4630-97de-7be58b23912b" providerId="ADAL" clId="{3D66A1DA-9F5B-484A-9F53-E422F958593D}" dt="2025-02-06T14:33:35.471" v="72" actId="26606"/>
          <ac:spMkLst>
            <pc:docMk/>
            <pc:sldMk cId="1839958806" sldId="268"/>
            <ac:spMk id="5" creationId="{6BDBA639-2A71-4A60-A71A-FF1836F546CE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1839958806" sldId="268"/>
            <ac:spMk id="8" creationId="{32D45EE4-C4F0-4F72-B1C6-39F596D138A9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1839958806" sldId="268"/>
            <ac:spMk id="10" creationId="{8C459BAD-4279-4A9D-B0C5-662C5F5ED21F}"/>
          </ac:spMkLst>
        </pc:spChg>
        <pc:spChg chg="add del">
          <ac:chgData name="吉村 拓朗(is0750xi)" userId="5818c5fa-d893-4630-97de-7be58b23912b" providerId="ADAL" clId="{3D66A1DA-9F5B-484A-9F53-E422F958593D}" dt="2025-02-06T14:32:55.742" v="57"/>
          <ac:spMkLst>
            <pc:docMk/>
            <pc:sldMk cId="1839958806" sldId="268"/>
            <ac:spMk id="12" creationId="{0953BC39-9D68-40BE-BF3C-5C4EB782AF94}"/>
          </ac:spMkLst>
        </pc:spChg>
        <pc:spChg chg="add">
          <ac:chgData name="吉村 拓朗(is0750xi)" userId="5818c5fa-d893-4630-97de-7be58b23912b" providerId="ADAL" clId="{3D66A1DA-9F5B-484A-9F53-E422F958593D}" dt="2025-02-06T14:33:35.471" v="72" actId="26606"/>
          <ac:spMkLst>
            <pc:docMk/>
            <pc:sldMk cId="1839958806" sldId="268"/>
            <ac:spMk id="31" creationId="{D9C506D7-84CB-4057-A44A-465313E78538}"/>
          </ac:spMkLst>
        </pc:spChg>
        <pc:spChg chg="add">
          <ac:chgData name="吉村 拓朗(is0750xi)" userId="5818c5fa-d893-4630-97de-7be58b23912b" providerId="ADAL" clId="{3D66A1DA-9F5B-484A-9F53-E422F958593D}" dt="2025-02-06T14:33:35.471" v="72" actId="26606"/>
          <ac:spMkLst>
            <pc:docMk/>
            <pc:sldMk cId="1839958806" sldId="268"/>
            <ac:spMk id="33" creationId="{7842FC68-61FD-4700-8A22-BB8B071884DB}"/>
          </ac:spMkLst>
        </pc:spChg>
        <pc:grpChg chg="add">
          <ac:chgData name="吉村 拓朗(is0750xi)" userId="5818c5fa-d893-4630-97de-7be58b23912b" providerId="ADAL" clId="{3D66A1DA-9F5B-484A-9F53-E422F958593D}" dt="2025-02-06T14:33:35.471" v="72" actId="26606"/>
          <ac:grpSpMkLst>
            <pc:docMk/>
            <pc:sldMk cId="1839958806" sldId="268"/>
            <ac:grpSpMk id="6" creationId="{5E208A8B-5EBD-4532-BE72-26414FA7CFF6}"/>
          </ac:grpSpMkLst>
        </pc:grpChg>
      </pc:sldChg>
      <pc:sldChg chg="delSp modSp add del mod setBg delDesignElem">
        <pc:chgData name="吉村 拓朗(is0750xi)" userId="5818c5fa-d893-4630-97de-7be58b23912b" providerId="ADAL" clId="{3D66A1DA-9F5B-484A-9F53-E422F958593D}" dt="2025-02-06T14:35:13.130" v="100" actId="47"/>
        <pc:sldMkLst>
          <pc:docMk/>
          <pc:sldMk cId="1265304534" sldId="269"/>
        </pc:sldMkLst>
        <pc:spChg chg="mod">
          <ac:chgData name="吉村 拓朗(is0750xi)" userId="5818c5fa-d893-4630-97de-7be58b23912b" providerId="ADAL" clId="{3D66A1DA-9F5B-484A-9F53-E422F958593D}" dt="2025-02-06T14:34:16.958" v="83" actId="1076"/>
          <ac:spMkLst>
            <pc:docMk/>
            <pc:sldMk cId="1265304534" sldId="269"/>
            <ac:spMk id="2" creationId="{26B14441-618A-3C37-F3D1-790575A85BD1}"/>
          </ac:spMkLst>
        </pc:spChg>
        <pc:spChg chg="mod">
          <ac:chgData name="吉村 拓朗(is0750xi)" userId="5818c5fa-d893-4630-97de-7be58b23912b" providerId="ADAL" clId="{3D66A1DA-9F5B-484A-9F53-E422F958593D}" dt="2025-02-06T14:34:40" v="90" actId="21"/>
          <ac:spMkLst>
            <pc:docMk/>
            <pc:sldMk cId="1265304534" sldId="269"/>
            <ac:spMk id="3" creationId="{CF6C2886-5B20-8762-BC59-A04BD5F866F8}"/>
          </ac:spMkLst>
        </pc:spChg>
        <pc:spChg chg="del">
          <ac:chgData name="吉村 拓朗(is0750xi)" userId="5818c5fa-d893-4630-97de-7be58b23912b" providerId="ADAL" clId="{3D66A1DA-9F5B-484A-9F53-E422F958593D}" dt="2025-02-06T14:33:45.917" v="75"/>
          <ac:spMkLst>
            <pc:docMk/>
            <pc:sldMk cId="1265304534" sldId="269"/>
            <ac:spMk id="8" creationId="{514D1029-0E75-FE62-D550-805080D0BE28}"/>
          </ac:spMkLst>
        </pc:spChg>
        <pc:spChg chg="del">
          <ac:chgData name="吉村 拓朗(is0750xi)" userId="5818c5fa-d893-4630-97de-7be58b23912b" providerId="ADAL" clId="{3D66A1DA-9F5B-484A-9F53-E422F958593D}" dt="2025-02-06T14:33:45.917" v="75"/>
          <ac:spMkLst>
            <pc:docMk/>
            <pc:sldMk cId="1265304534" sldId="269"/>
            <ac:spMk id="33" creationId="{9078A5E6-4CC0-D7B7-6431-974065C67880}"/>
          </ac:spMkLst>
        </pc:spChg>
        <pc:spChg chg="del">
          <ac:chgData name="吉村 拓朗(is0750xi)" userId="5818c5fa-d893-4630-97de-7be58b23912b" providerId="ADAL" clId="{3D66A1DA-9F5B-484A-9F53-E422F958593D}" dt="2025-02-06T14:33:45.917" v="75"/>
          <ac:spMkLst>
            <pc:docMk/>
            <pc:sldMk cId="1265304534" sldId="269"/>
            <ac:spMk id="35" creationId="{924ECB90-D020-9ED5-5CC0-C00BC646D498}"/>
          </ac:spMkLst>
        </pc:spChg>
        <pc:grpChg chg="del">
          <ac:chgData name="吉村 拓朗(is0750xi)" userId="5818c5fa-d893-4630-97de-7be58b23912b" providerId="ADAL" clId="{3D66A1DA-9F5B-484A-9F53-E422F958593D}" dt="2025-02-06T14:33:45.917" v="75"/>
          <ac:grpSpMkLst>
            <pc:docMk/>
            <pc:sldMk cId="1265304534" sldId="269"/>
            <ac:grpSpMk id="10" creationId="{EAB144F2-0D9E-11F3-494C-E7BCA78CB5CA}"/>
          </ac:grpSpMkLst>
        </pc:grpChg>
      </pc:sldChg>
      <pc:sldChg chg="addSp delSp modSp add mod setBg addAnim delDesignElem">
        <pc:chgData name="吉村 拓朗(is0750xi)" userId="5818c5fa-d893-4630-97de-7be58b23912b" providerId="ADAL" clId="{3D66A1DA-9F5B-484A-9F53-E422F958593D}" dt="2025-02-06T14:36:46.947" v="119" actId="403"/>
        <pc:sldMkLst>
          <pc:docMk/>
          <pc:sldMk cId="320073512" sldId="270"/>
        </pc:sldMkLst>
        <pc:spChg chg="mod">
          <ac:chgData name="吉村 拓朗(is0750xi)" userId="5818c5fa-d893-4630-97de-7be58b23912b" providerId="ADAL" clId="{3D66A1DA-9F5B-484A-9F53-E422F958593D}" dt="2025-02-06T14:36:46.947" v="119" actId="403"/>
          <ac:spMkLst>
            <pc:docMk/>
            <pc:sldMk cId="320073512" sldId="270"/>
            <ac:spMk id="2" creationId="{410A714C-075C-9D61-6946-C96F988DDB63}"/>
          </ac:spMkLst>
        </pc:spChg>
        <pc:spChg chg="mod">
          <ac:chgData name="吉村 拓朗(is0750xi)" userId="5818c5fa-d893-4630-97de-7be58b23912b" providerId="ADAL" clId="{3D66A1DA-9F5B-484A-9F53-E422F958593D}" dt="2025-02-06T14:36:41.310" v="117" actId="403"/>
          <ac:spMkLst>
            <pc:docMk/>
            <pc:sldMk cId="320073512" sldId="270"/>
            <ac:spMk id="3" creationId="{6BE53A7E-90C2-D646-E959-EC9543C0183C}"/>
          </ac:spMkLst>
        </pc:spChg>
        <pc:spChg chg="add">
          <ac:chgData name="吉村 拓朗(is0750xi)" userId="5818c5fa-d893-4630-97de-7be58b23912b" providerId="ADAL" clId="{3D66A1DA-9F5B-484A-9F53-E422F958593D}" dt="2025-02-06T14:35:05.066" v="96" actId="26606"/>
          <ac:spMkLst>
            <pc:docMk/>
            <pc:sldMk cId="320073512" sldId="270"/>
            <ac:spMk id="5" creationId="{E2366EBA-92FD-44AE-87A9-25E5135EB2C9}"/>
          </ac:spMkLst>
        </pc:spChg>
        <pc:spChg chg="add">
          <ac:chgData name="吉村 拓朗(is0750xi)" userId="5818c5fa-d893-4630-97de-7be58b23912b" providerId="ADAL" clId="{3D66A1DA-9F5B-484A-9F53-E422F958593D}" dt="2025-02-06T14:35:05.066" v="96" actId="26606"/>
          <ac:spMkLst>
            <pc:docMk/>
            <pc:sldMk cId="320073512" sldId="270"/>
            <ac:spMk id="7" creationId="{7C462C46-EFB7-4580-9921-DFC346FCC3C2}"/>
          </ac:spMkLst>
        </pc:spChg>
        <pc:spChg chg="del">
          <ac:chgData name="吉村 拓朗(is0750xi)" userId="5818c5fa-d893-4630-97de-7be58b23912b" providerId="ADAL" clId="{3D66A1DA-9F5B-484A-9F53-E422F958593D}" dt="2025-02-06T14:34:36.244" v="89"/>
          <ac:spMkLst>
            <pc:docMk/>
            <pc:sldMk cId="320073512" sldId="270"/>
            <ac:spMk id="8" creationId="{A8ADDEC0-DA9D-2747-612B-EFEF27F4EC00}"/>
          </ac:spMkLst>
        </pc:spChg>
        <pc:spChg chg="add">
          <ac:chgData name="吉村 拓朗(is0750xi)" userId="5818c5fa-d893-4630-97de-7be58b23912b" providerId="ADAL" clId="{3D66A1DA-9F5B-484A-9F53-E422F958593D}" dt="2025-02-06T14:35:05.066" v="96" actId="26606"/>
          <ac:spMkLst>
            <pc:docMk/>
            <pc:sldMk cId="320073512" sldId="270"/>
            <ac:spMk id="9" creationId="{B8B918B4-AB10-4E3A-916E-A9625586EA47}"/>
          </ac:spMkLst>
        </pc:spChg>
        <pc:spChg chg="del">
          <ac:chgData name="吉村 拓朗(is0750xi)" userId="5818c5fa-d893-4630-97de-7be58b23912b" providerId="ADAL" clId="{3D66A1DA-9F5B-484A-9F53-E422F958593D}" dt="2025-02-06T14:34:36.244" v="89"/>
          <ac:spMkLst>
            <pc:docMk/>
            <pc:sldMk cId="320073512" sldId="270"/>
            <ac:spMk id="33" creationId="{B51A9D90-B830-AD5C-8FB1-15787C3730D2}"/>
          </ac:spMkLst>
        </pc:spChg>
        <pc:spChg chg="del">
          <ac:chgData name="吉村 拓朗(is0750xi)" userId="5818c5fa-d893-4630-97de-7be58b23912b" providerId="ADAL" clId="{3D66A1DA-9F5B-484A-9F53-E422F958593D}" dt="2025-02-06T14:34:36.244" v="89"/>
          <ac:spMkLst>
            <pc:docMk/>
            <pc:sldMk cId="320073512" sldId="270"/>
            <ac:spMk id="35" creationId="{01C51442-5F02-0EDB-A0D1-F6AF372DF7BC}"/>
          </ac:spMkLst>
        </pc:spChg>
        <pc:grpChg chg="add">
          <ac:chgData name="吉村 拓朗(is0750xi)" userId="5818c5fa-d893-4630-97de-7be58b23912b" providerId="ADAL" clId="{3D66A1DA-9F5B-484A-9F53-E422F958593D}" dt="2025-02-06T14:35:05.066" v="96" actId="26606"/>
          <ac:grpSpMkLst>
            <pc:docMk/>
            <pc:sldMk cId="320073512" sldId="270"/>
            <ac:grpSpMk id="6" creationId="{B437F5FC-01F7-4EB4-81E7-C27D917E9554}"/>
          </ac:grpSpMkLst>
        </pc:grpChg>
        <pc:grpChg chg="del">
          <ac:chgData name="吉村 拓朗(is0750xi)" userId="5818c5fa-d893-4630-97de-7be58b23912b" providerId="ADAL" clId="{3D66A1DA-9F5B-484A-9F53-E422F958593D}" dt="2025-02-06T14:34:36.244" v="89"/>
          <ac:grpSpMkLst>
            <pc:docMk/>
            <pc:sldMk cId="320073512" sldId="270"/>
            <ac:grpSpMk id="10" creationId="{87424008-07F7-3B6E-2682-90073FBF1C64}"/>
          </ac:grpSpMkLst>
        </pc:grpChg>
      </pc:sldChg>
      <pc:sldChg chg="delSp add del setBg delDesignElem">
        <pc:chgData name="吉村 拓朗(is0750xi)" userId="5818c5fa-d893-4630-97de-7be58b23912b" providerId="ADAL" clId="{3D66A1DA-9F5B-484A-9F53-E422F958593D}" dt="2025-02-06T14:34:58.194" v="95" actId="47"/>
        <pc:sldMkLst>
          <pc:docMk/>
          <pc:sldMk cId="3999258824" sldId="271"/>
        </pc:sldMkLst>
        <pc:spChg chg="del">
          <ac:chgData name="吉村 拓朗(is0750xi)" userId="5818c5fa-d893-4630-97de-7be58b23912b" providerId="ADAL" clId="{3D66A1DA-9F5B-484A-9F53-E422F958593D}" dt="2025-02-06T14:34:56.267" v="94"/>
          <ac:spMkLst>
            <pc:docMk/>
            <pc:sldMk cId="3999258824" sldId="271"/>
            <ac:spMk id="8" creationId="{2AD65991-B8A0-3740-D471-0E10FC1F6515}"/>
          </ac:spMkLst>
        </pc:spChg>
        <pc:spChg chg="del">
          <ac:chgData name="吉村 拓朗(is0750xi)" userId="5818c5fa-d893-4630-97de-7be58b23912b" providerId="ADAL" clId="{3D66A1DA-9F5B-484A-9F53-E422F958593D}" dt="2025-02-06T14:34:56.267" v="94"/>
          <ac:spMkLst>
            <pc:docMk/>
            <pc:sldMk cId="3999258824" sldId="271"/>
            <ac:spMk id="33" creationId="{18D92487-50DF-ED01-6B8E-2B5389FD76A2}"/>
          </ac:spMkLst>
        </pc:spChg>
        <pc:spChg chg="del">
          <ac:chgData name="吉村 拓朗(is0750xi)" userId="5818c5fa-d893-4630-97de-7be58b23912b" providerId="ADAL" clId="{3D66A1DA-9F5B-484A-9F53-E422F958593D}" dt="2025-02-06T14:34:56.267" v="94"/>
          <ac:spMkLst>
            <pc:docMk/>
            <pc:sldMk cId="3999258824" sldId="271"/>
            <ac:spMk id="35" creationId="{E28D659F-E9C7-3281-2EFD-2419F4ABABBF}"/>
          </ac:spMkLst>
        </pc:spChg>
        <pc:grpChg chg="del">
          <ac:chgData name="吉村 拓朗(is0750xi)" userId="5818c5fa-d893-4630-97de-7be58b23912b" providerId="ADAL" clId="{3D66A1DA-9F5B-484A-9F53-E422F958593D}" dt="2025-02-06T14:34:56.267" v="94"/>
          <ac:grpSpMkLst>
            <pc:docMk/>
            <pc:sldMk cId="3999258824" sldId="271"/>
            <ac:grpSpMk id="10" creationId="{10B5AB15-DA8F-F9B8-0EBA-0053325A3E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kumimoji="1"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DE1AA2-FE26-4584-744B-2A4532A9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921" y="2448387"/>
            <a:ext cx="5219585" cy="1662475"/>
          </a:xfrm>
        </p:spPr>
        <p:txBody>
          <a:bodyPr>
            <a:normAutofit/>
          </a:bodyPr>
          <a:lstStyle/>
          <a:p>
            <a:r>
              <a:rPr kumimoji="1" lang="ja-JP" altLang="en-US" sz="4200" dirty="0"/>
              <a:t>情報理工学部</a:t>
            </a:r>
            <a:br>
              <a:rPr kumimoji="1" lang="en-US" altLang="ja-JP" sz="4200" dirty="0"/>
            </a:br>
            <a:r>
              <a:rPr kumimoji="1" lang="ja-JP" altLang="en-US" sz="4200" dirty="0"/>
              <a:t>学生懇談会</a:t>
            </a:r>
          </a:p>
        </p:txBody>
      </p:sp>
    </p:spTree>
    <p:extLst>
      <p:ext uri="{BB962C8B-B14F-4D97-AF65-F5344CB8AC3E}">
        <p14:creationId xmlns:p14="http://schemas.microsoft.com/office/powerpoint/2010/main" val="18399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2" y="841375"/>
            <a:ext cx="6620495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ja-JP" altLang="en-US" sz="3400" dirty="0">
                <a:solidFill>
                  <a:schemeClr val="accent1"/>
                </a:solidFill>
              </a:rPr>
              <a:t>セキュリティ・ネットワークコースの</a:t>
            </a:r>
            <a:br>
              <a:rPr lang="en-US" altLang="ja-JP" sz="3400" dirty="0">
                <a:solidFill>
                  <a:schemeClr val="accent1"/>
                </a:solidFill>
              </a:rPr>
            </a:br>
            <a:r>
              <a:rPr lang="ja-JP" altLang="en-US" sz="3400" dirty="0">
                <a:solidFill>
                  <a:schemeClr val="accent1"/>
                </a:solidFill>
              </a:rPr>
              <a:t>独自プログラム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52" y="2249046"/>
            <a:ext cx="6866625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セキュリティとネットワークを深く学べる</a:t>
            </a:r>
          </a:p>
          <a:p>
            <a:r>
              <a:rPr lang="ja-JP" altLang="en-US" sz="2800" dirty="0"/>
              <a:t>教授陣の層が厚く、質が高い</a:t>
            </a:r>
          </a:p>
          <a:p>
            <a:r>
              <a:rPr lang="ja-JP" altLang="en-US" sz="2800" dirty="0"/>
              <a:t>好きな分野を専攻可能</a:t>
            </a:r>
            <a:br>
              <a:rPr lang="en-US" altLang="ja-JP" sz="2800" dirty="0"/>
            </a:br>
            <a:r>
              <a:rPr lang="ja-JP" altLang="en-US" sz="2800" dirty="0"/>
              <a:t>（暗号、サイバーセキュリティ等）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ＭＳ Ｐゴシック 見出し"/>
              </a:rPr>
              <a:t>GPA</a:t>
            </a:r>
            <a:r>
              <a:rPr lang="ja-JP" altLang="en-US" sz="3600" dirty="0">
                <a:solidFill>
                  <a:schemeClr val="accent1"/>
                </a:solidFill>
                <a:latin typeface="ＭＳ Ｐゴシック 見出し"/>
              </a:rPr>
              <a:t>について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620493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教科選択の自由度は低い</a:t>
            </a:r>
            <a:br>
              <a:rPr lang="en-US" altLang="ja-JP" sz="2800" dirty="0"/>
            </a:br>
            <a:r>
              <a:rPr lang="ja-JP" altLang="en-US" sz="2800" dirty="0"/>
              <a:t>（必修</a:t>
            </a:r>
            <a:r>
              <a:rPr lang="en-US" altLang="ja-JP" sz="2800" dirty="0"/>
              <a:t>+</a:t>
            </a:r>
            <a:r>
              <a:rPr lang="ja-JP" altLang="en-US" sz="2800" dirty="0"/>
              <a:t>準必修で履修ギリギリに）</a:t>
            </a:r>
          </a:p>
          <a:p>
            <a:r>
              <a:rPr lang="ja-JP" altLang="en-US" sz="2800" dirty="0"/>
              <a:t>普段の授業をしっかり理解しよう</a:t>
            </a:r>
          </a:p>
          <a:p>
            <a:r>
              <a:rPr lang="ja-JP" altLang="en-US" sz="2800" dirty="0"/>
              <a:t>授業の出席は任意だが、休むと取り返すのが大変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>
                <a:solidFill>
                  <a:schemeClr val="accent1"/>
                </a:solidFill>
              </a:rPr>
              <a:t>プレイスメントテスト</a:t>
            </a:r>
            <a:endParaRPr lang="ja-JP" altLang="en-US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787181" cy="3802762"/>
          </a:xfrm>
        </p:spPr>
        <p:txBody>
          <a:bodyPr anchor="t">
            <a:noAutofit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オンライン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TOEIC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（自分の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PC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で受験）</a:t>
            </a: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英語クラスの振り分けに影響</a:t>
            </a:r>
          </a:p>
          <a:p>
            <a:pPr lvl="1">
              <a:buFont typeface="Calibri" panose="020F0502020204030204" pitchFamily="34" charset="0"/>
              <a:buChar char="◦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低い点を取ると後悔するかも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</a:p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大学入学までに英語力を落とさないように注意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20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２回生終わりぐらいまで</a:t>
            </a:r>
            <a:r>
              <a:rPr lang="en-US" altLang="ja-JP" sz="20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TOEIC</a:t>
            </a:r>
            <a:r>
              <a:rPr lang="ja-JP" altLang="en-US" sz="20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は強制的に受ける</a:t>
            </a:r>
            <a:endParaRPr lang="ja-JP" altLang="en-US" sz="1800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5CDDEE-F965-0008-2B7A-01F52EE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kumimoji="1" lang="ja-JP" altLang="en-US" sz="4200" spc="-150" dirty="0"/>
              <a:t>質疑応答タイム</a:t>
            </a:r>
          </a:p>
        </p:txBody>
      </p:sp>
    </p:spTree>
    <p:extLst>
      <p:ext uri="{BB962C8B-B14F-4D97-AF65-F5344CB8AC3E}">
        <p14:creationId xmlns:p14="http://schemas.microsoft.com/office/powerpoint/2010/main" val="28532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D6A9A-9332-B699-9DC0-FF9E14B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7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A714C-075C-9D61-6946-C96F988D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3600" dirty="0">
                <a:solidFill>
                  <a:schemeClr val="accent1"/>
                </a:solidFill>
              </a:rPr>
              <a:t>本日のアジェンダ</a:t>
            </a:r>
            <a:endParaRPr lang="zh-TW" altLang="en-US" sz="3600" dirty="0">
              <a:solidFill>
                <a:schemeClr val="accent1"/>
              </a:solidFill>
            </a:endParaRPr>
          </a:p>
        </p:txBody>
      </p:sp>
      <p:sp>
        <p:nvSpPr>
          <p:cNvPr id="9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3A7E-90C2-D646-E959-EC9543C0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r>
              <a:rPr kumimoji="1" lang="en-US" altLang="ja-JP" sz="2800" dirty="0"/>
              <a:t>20</a:t>
            </a:r>
            <a:r>
              <a:rPr kumimoji="1" lang="ja-JP" altLang="en-US" sz="2800" dirty="0"/>
              <a:t>分：僕からのおしゃべり</a:t>
            </a:r>
            <a:endParaRPr lang="en-US" altLang="ja-JP" sz="2800" dirty="0"/>
          </a:p>
          <a:p>
            <a:r>
              <a:rPr kumimoji="1" lang="en-US" altLang="ja-JP" sz="2800" dirty="0"/>
              <a:t>25</a:t>
            </a:r>
            <a:r>
              <a:rPr kumimoji="1" lang="ja-JP" altLang="en-US" sz="2800" dirty="0"/>
              <a:t>分：質疑応答・雑談</a:t>
            </a:r>
            <a:endParaRPr lang="en-US" altLang="ja-JP" sz="2800" dirty="0"/>
          </a:p>
          <a:p>
            <a:r>
              <a:rPr kumimoji="1" lang="en-US" altLang="ja-JP" sz="2800" dirty="0"/>
              <a:t>15</a:t>
            </a:r>
            <a:r>
              <a:rPr kumimoji="1" lang="ja-JP" altLang="en-US" sz="2800" dirty="0"/>
              <a:t>分：別コースの紹介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0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TW" altLang="en-US" sz="4000" dirty="0">
                <a:solidFill>
                  <a:schemeClr val="accent1"/>
                </a:solidFill>
                <a:latin typeface="ＭＳ Ｐゴシック 見出し"/>
              </a:rPr>
              <a:t>情報理工学部懇談会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903865" cy="3802762"/>
          </a:xfrm>
        </p:spPr>
        <p:txBody>
          <a:bodyPr anchor="t">
            <a:noAutofit/>
          </a:bodyPr>
          <a:lstStyle/>
          <a:p>
            <a:r>
              <a:rPr lang="ja-JP" altLang="en-US" sz="2800" dirty="0"/>
              <a:t>発表者</a:t>
            </a:r>
            <a:r>
              <a:rPr lang="en-US" altLang="ja-JP" sz="2800" dirty="0"/>
              <a:t>: </a:t>
            </a:r>
            <a:r>
              <a:rPr lang="ja-JP" altLang="en-US" sz="2800" dirty="0"/>
              <a:t>吉村 拓朗</a:t>
            </a:r>
          </a:p>
          <a:p>
            <a:r>
              <a:rPr lang="ja-JP" altLang="en-US" sz="2800" dirty="0"/>
              <a:t>回生：２回生</a:t>
            </a:r>
          </a:p>
          <a:p>
            <a:r>
              <a:rPr lang="ja-JP" altLang="en-US" sz="2800" dirty="0"/>
              <a:t>所属：情報理工学部 情報理工学科</a:t>
            </a:r>
            <a:br>
              <a:rPr lang="ja-JP" altLang="en-US" sz="2800" dirty="0"/>
            </a:br>
            <a:r>
              <a:rPr lang="ja-JP" altLang="en-US" sz="2800" dirty="0"/>
              <a:t>		セキュリティネット・ワークコース</a:t>
            </a:r>
          </a:p>
          <a:p>
            <a:r>
              <a:rPr lang="ja-JP" altLang="en-US" sz="2800" dirty="0"/>
              <a:t>サークル：</a:t>
            </a:r>
            <a:r>
              <a:rPr lang="en-US" altLang="ja-JP" sz="2800" dirty="0"/>
              <a:t>RiST, </a:t>
            </a:r>
            <a:r>
              <a:rPr lang="en-US" altLang="ja-JP" sz="2800" dirty="0" err="1"/>
              <a:t>RiPPro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6620495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>
                <a:solidFill>
                  <a:schemeClr val="accent1"/>
                </a:solidFill>
              </a:rPr>
              <a:t>入学前に身につけておくべきこと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708603" cy="4271074"/>
          </a:xfrm>
        </p:spPr>
        <p:txBody>
          <a:bodyPr anchor="t">
            <a:noAutofit/>
          </a:bodyPr>
          <a:lstStyle/>
          <a:p>
            <a:r>
              <a:rPr lang="ja-JP" altLang="en-US" sz="2800" dirty="0"/>
              <a:t>高校の数学の復習（特に微積）</a:t>
            </a:r>
          </a:p>
          <a:p>
            <a:r>
              <a:rPr lang="ja-JP" altLang="en-US" sz="2800" dirty="0"/>
              <a:t>タイピング（特にブラインドタッチ）</a:t>
            </a:r>
          </a:p>
          <a:p>
            <a:endParaRPr lang="ja-JP" altLang="en-US" sz="2800" dirty="0"/>
          </a:p>
          <a:p>
            <a:r>
              <a:rPr lang="en-US" altLang="ja-JP" sz="2800" dirty="0"/>
              <a:t>【</a:t>
            </a:r>
            <a:r>
              <a:rPr lang="ja-JP" altLang="en-US" sz="2800" dirty="0"/>
              <a:t>情報できる人向け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en-US" altLang="ja-JP" sz="2400" dirty="0"/>
              <a:t>python</a:t>
            </a:r>
            <a:r>
              <a:rPr lang="ja-JP" altLang="en-US" sz="2400" dirty="0"/>
              <a:t>の学習（</a:t>
            </a:r>
            <a:r>
              <a:rPr lang="en-US" altLang="ja-JP" sz="2400" dirty="0"/>
              <a:t>Google </a:t>
            </a:r>
            <a:r>
              <a:rPr lang="en-US" altLang="ja-JP" sz="2400" dirty="0" err="1"/>
              <a:t>Colaboratory</a:t>
            </a:r>
            <a:r>
              <a:rPr lang="ja-JP" altLang="en-US" sz="1800" dirty="0"/>
              <a:t>（</a:t>
            </a:r>
            <a:r>
              <a:rPr lang="en-US" altLang="ja-JP" sz="1800" dirty="0"/>
              <a:t>web</a:t>
            </a:r>
            <a:r>
              <a:rPr lang="ja-JP" altLang="en-US" sz="1800" dirty="0"/>
              <a:t>での実行環境）</a:t>
            </a:r>
            <a:r>
              <a:rPr lang="ja-JP" altLang="en-US" sz="2400" dirty="0"/>
              <a:t>や、</a:t>
            </a:r>
            <a:r>
              <a:rPr lang="en-US" altLang="ja-JP" sz="2400" dirty="0" err="1"/>
              <a:t>progate</a:t>
            </a:r>
            <a:r>
              <a:rPr lang="ja-JP" altLang="en-US" sz="2400" dirty="0"/>
              <a:t>や</a:t>
            </a:r>
            <a:r>
              <a:rPr lang="en-US" altLang="ja-JP" sz="2400" dirty="0" err="1"/>
              <a:t>paiza</a:t>
            </a:r>
            <a:r>
              <a:rPr lang="ja-JP" altLang="en-US" sz="1800" dirty="0"/>
              <a:t>（オンライン学習サイト）</a:t>
            </a:r>
            <a:r>
              <a:rPr lang="ja-JP" altLang="en-US" sz="2400" dirty="0"/>
              <a:t>を使おう）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6143055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>
                <a:solidFill>
                  <a:schemeClr val="accent1"/>
                </a:solidFill>
              </a:rPr>
              <a:t>入学後に気をつけるべきこと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821712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最初の</a:t>
            </a:r>
            <a:r>
              <a:rPr lang="en-US" altLang="ja-JP" sz="2800" dirty="0"/>
              <a:t>1</a:t>
            </a:r>
            <a:r>
              <a:rPr lang="ja-JP" altLang="en-US" sz="2800" dirty="0"/>
              <a:t>年の学習内容をしっかり理解</a:t>
            </a:r>
          </a:p>
          <a:p>
            <a:r>
              <a:rPr lang="ja-JP" altLang="en-US" sz="2800" dirty="0"/>
              <a:t>授業に来る習慣をつける</a:t>
            </a:r>
          </a:p>
          <a:p>
            <a:r>
              <a:rPr lang="ja-JP" altLang="en-US" sz="2800" dirty="0"/>
              <a:t>レポート・小テストの提出期限厳守</a:t>
            </a:r>
            <a:br>
              <a:rPr lang="en-US" altLang="ja-JP" sz="2800" dirty="0"/>
            </a:br>
            <a:r>
              <a:rPr lang="ja-JP" altLang="en-US" sz="2800" dirty="0"/>
              <a:t>（遅延提出受け取り不可）</a:t>
            </a:r>
          </a:p>
          <a:p>
            <a:r>
              <a:rPr lang="ja-JP" altLang="en-US" sz="2800" dirty="0"/>
              <a:t>バイト・サークルとの両立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6534770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>
                <a:solidFill>
                  <a:schemeClr val="accent1"/>
                </a:solidFill>
              </a:rPr>
              <a:t>高校と大学の学びの違い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772897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単位制（指定単位数を取得しないと卒業不可）</a:t>
            </a:r>
          </a:p>
          <a:p>
            <a:r>
              <a:rPr lang="ja-JP" altLang="en-US" sz="2800" dirty="0"/>
              <a:t>専門性が高く、狭く深く学ぶ</a:t>
            </a:r>
          </a:p>
          <a:p>
            <a:r>
              <a:rPr lang="ja-JP" altLang="en-US" sz="2800" dirty="0"/>
              <a:t>授業を聞くだけではわからないこともある</a:t>
            </a:r>
            <a:endParaRPr lang="en-US" altLang="ja-JP" sz="2800" dirty="0"/>
          </a:p>
          <a:p>
            <a:pPr lvl="1"/>
            <a:r>
              <a:rPr lang="ja-JP" altLang="en-US" sz="2400" dirty="0"/>
              <a:t>友達や教授に積極的に質問しよう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5525124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>
                <a:solidFill>
                  <a:schemeClr val="accent1"/>
                </a:solidFill>
              </a:rPr>
              <a:t>大学生活の苦労・失敗談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961015" cy="3802762"/>
          </a:xfrm>
        </p:spPr>
        <p:txBody>
          <a:bodyPr anchor="t">
            <a:noAutofit/>
          </a:bodyPr>
          <a:lstStyle/>
          <a:p>
            <a:r>
              <a:rPr lang="ja-JP" altLang="en-US" sz="2800" dirty="0"/>
              <a:t>バイトにのめり込みすぎて体調を崩しかけた</a:t>
            </a:r>
          </a:p>
          <a:p>
            <a:r>
              <a:rPr lang="ja-JP" altLang="en-US" sz="2800" dirty="0"/>
              <a:t>授業のプログラミングが難しかったが、</a:t>
            </a:r>
            <a:br>
              <a:rPr lang="en-US" altLang="ja-JP" sz="2800" dirty="0"/>
            </a:br>
            <a:r>
              <a:rPr lang="ja-JP" altLang="en-US" sz="2800" dirty="0"/>
              <a:t>サークル活動で克服</a:t>
            </a:r>
            <a:endParaRPr lang="en-US" altLang="ja-JP" sz="2800" dirty="0"/>
          </a:p>
          <a:p>
            <a:endParaRPr lang="en-US" altLang="ja-JP" sz="2000" dirty="0"/>
          </a:p>
          <a:p>
            <a:r>
              <a:rPr lang="en-US" altLang="ja-JP" sz="2000" dirty="0"/>
              <a:t>【</a:t>
            </a:r>
            <a:r>
              <a:rPr lang="ja-JP" altLang="en-US" sz="2000" dirty="0"/>
              <a:t>余談</a:t>
            </a:r>
            <a:r>
              <a:rPr lang="en-US" altLang="ja-JP" sz="2000" dirty="0"/>
              <a:t>】</a:t>
            </a:r>
            <a:r>
              <a:rPr lang="ja-JP" altLang="en-US" sz="2000" dirty="0"/>
              <a:t>：</a:t>
            </a:r>
            <a:r>
              <a:rPr lang="en-US" altLang="ja-JP" sz="2000" dirty="0"/>
              <a:t>AI</a:t>
            </a:r>
            <a:r>
              <a:rPr lang="ja-JP" altLang="en-US" sz="2000" dirty="0"/>
              <a:t>に頼りすぎると、個々人の能力が育たない。使用法には気を付けましょう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500" y="841375"/>
            <a:ext cx="7296771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400" dirty="0">
                <a:solidFill>
                  <a:schemeClr val="accent1"/>
                </a:solidFill>
              </a:rPr>
              <a:t>立命館大学に入学してよかったこと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6620493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学習環境が良い</a:t>
            </a:r>
          </a:p>
          <a:p>
            <a:r>
              <a:rPr lang="ja-JP" altLang="en-US" sz="2800" dirty="0"/>
              <a:t>周囲の環境と教員の質が高い</a:t>
            </a:r>
          </a:p>
          <a:p>
            <a:r>
              <a:rPr lang="ja-JP" altLang="en-US" sz="2800" dirty="0"/>
              <a:t>設備がよい（コンセント・有線</a:t>
            </a:r>
            <a:r>
              <a:rPr lang="en-US" altLang="ja-JP" sz="2800" dirty="0"/>
              <a:t>LAN</a:t>
            </a:r>
            <a:r>
              <a:rPr lang="ja-JP" altLang="en-US" sz="2800" dirty="0"/>
              <a:t>など</a:t>
            </a:r>
            <a:r>
              <a:rPr lang="en-US" altLang="ja-JP" sz="2800" dirty="0"/>
              <a:t>…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000" u="sng" dirty="0"/>
              <a:t>※</a:t>
            </a:r>
            <a:r>
              <a:rPr lang="ja-JP" altLang="en-US" sz="2000" u="sng" dirty="0"/>
              <a:t>結構恵まれてる自覚はある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2" y="841375"/>
            <a:ext cx="6620495" cy="1230570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400" dirty="0">
                <a:solidFill>
                  <a:schemeClr val="accent1"/>
                </a:solidFill>
              </a:rPr>
              <a:t>大学生活を有意義に過ごすために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r>
              <a:rPr lang="ja-JP" altLang="en-US" sz="2800" dirty="0"/>
              <a:t>学校に行け</a:t>
            </a:r>
          </a:p>
          <a:p>
            <a:r>
              <a:rPr lang="ja-JP" altLang="en-US" sz="2800" dirty="0"/>
              <a:t>サークルに入れ</a:t>
            </a:r>
          </a:p>
          <a:p>
            <a:r>
              <a:rPr lang="ja-JP" altLang="en-US" sz="2800" dirty="0"/>
              <a:t>何事も積極的にやろう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アトラス">
  <a:themeElements>
    <a:clrScheme name="アトラス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アトラス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トラ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28</TotalTime>
  <Words>429</Words>
  <Application>Microsoft Office PowerPoint</Application>
  <PresentationFormat>画面に合わせる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ＭＳ Ｐゴシック 見出し</vt:lpstr>
      <vt:lpstr>Calibri</vt:lpstr>
      <vt:lpstr>Calibri Light</vt:lpstr>
      <vt:lpstr>Rockwell</vt:lpstr>
      <vt:lpstr>Wingdings</vt:lpstr>
      <vt:lpstr>アトラス</vt:lpstr>
      <vt:lpstr>情報理工学部 学生懇談会</vt:lpstr>
      <vt:lpstr>本日のアジェンダ</vt:lpstr>
      <vt:lpstr>情報理工学部懇談会</vt:lpstr>
      <vt:lpstr>入学前に身につけておくべきこと</vt:lpstr>
      <vt:lpstr>入学後に気をつけるべきこと</vt:lpstr>
      <vt:lpstr>高校と大学の学びの違い</vt:lpstr>
      <vt:lpstr>大学生活の苦労・失敗談</vt:lpstr>
      <vt:lpstr>立命館大学に入学してよかったこと</vt:lpstr>
      <vt:lpstr>大学生活を有意義に過ごすために</vt:lpstr>
      <vt:lpstr>セキュリティ・ネットワークコースの 独自プログラム</vt:lpstr>
      <vt:lpstr>GPAについて</vt:lpstr>
      <vt:lpstr>プレイスメントテスト</vt:lpstr>
      <vt:lpstr>質疑応答タイム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吉村 拓朗(is0750xi)</cp:lastModifiedBy>
  <cp:revision>4</cp:revision>
  <dcterms:created xsi:type="dcterms:W3CDTF">2013-01-27T09:14:16Z</dcterms:created>
  <dcterms:modified xsi:type="dcterms:W3CDTF">2025-02-06T14:49:33Z</dcterms:modified>
  <cp:category/>
</cp:coreProperties>
</file>