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  <p:sldId id="261" r:id="rId7"/>
    <p:sldId id="264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9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1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6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2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9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4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7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1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5C91-BB0C-4683-B2CD-68089ED51E1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E552-7210-4923-8420-7B5617ADF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3177" y="278674"/>
            <a:ext cx="11434354" cy="634852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AG_VISION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5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83177" y="844748"/>
            <a:ext cx="11434354" cy="578245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72"/>
            <a:ext cx="10515600" cy="87149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AG_VISION(3D Bin picking)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82194"/>
            <a:ext cx="10515600" cy="12104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ZIVID One+ m</a:t>
            </a:r>
            <a:r>
              <a:rPr lang="ko-KR" altLang="en-US"/>
              <a:t> </a:t>
            </a:r>
            <a:r>
              <a:rPr lang="en-US" altLang="ko-KR" dirty="0" smtClean="0"/>
              <a:t>Camera HW</a:t>
            </a:r>
            <a:r>
              <a:rPr lang="ko-KR" altLang="en-US" smtClean="0"/>
              <a:t>에서 취득한 </a:t>
            </a:r>
            <a:r>
              <a:rPr lang="en-US" altLang="ko-KR" dirty="0" smtClean="0"/>
              <a:t>3D Scene</a:t>
            </a:r>
            <a:r>
              <a:rPr lang="ko-KR" altLang="en-US" smtClean="0"/>
              <a:t>에서</a:t>
            </a:r>
            <a:r>
              <a:rPr lang="en-US" altLang="ko-KR" dirty="0" smtClean="0"/>
              <a:t> </a:t>
            </a:r>
            <a:r>
              <a:rPr lang="ko-KR" altLang="en-US" smtClean="0"/>
              <a:t>등록된 </a:t>
            </a:r>
            <a:r>
              <a:rPr lang="en-US" altLang="ko-KR" dirty="0" smtClean="0"/>
              <a:t>3D</a:t>
            </a:r>
            <a:r>
              <a:rPr lang="ko-KR" altLang="en-US" smtClean="0"/>
              <a:t>모델을 이용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Halcon</a:t>
            </a:r>
            <a:r>
              <a:rPr lang="ko-KR" altLang="en-US" smtClean="0"/>
              <a:t>의 </a:t>
            </a:r>
            <a:r>
              <a:rPr lang="en-US" altLang="ko-KR" dirty="0" smtClean="0"/>
              <a:t>Surface-based </a:t>
            </a:r>
            <a:r>
              <a:rPr lang="en-US" altLang="ko-KR" dirty="0"/>
              <a:t>M</a:t>
            </a:r>
            <a:r>
              <a:rPr lang="en-US" altLang="ko-KR" dirty="0" smtClean="0"/>
              <a:t>atching</a:t>
            </a:r>
            <a:r>
              <a:rPr lang="ko-KR" altLang="en-US" smtClean="0"/>
              <a:t>을 수행</a:t>
            </a:r>
            <a:r>
              <a:rPr lang="en-US" altLang="ko-KR" dirty="0" smtClean="0"/>
              <a:t>,</a:t>
            </a:r>
            <a:r>
              <a:rPr lang="ko-KR" altLang="en-US" smtClean="0"/>
              <a:t> 로봇에게 피킹 좌표를 전달하는 </a:t>
            </a:r>
            <a:r>
              <a:rPr lang="en-US" altLang="ko-KR" dirty="0" smtClean="0"/>
              <a:t>SW</a:t>
            </a:r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9" y="1099799"/>
            <a:ext cx="5491358" cy="40872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261" y="1776549"/>
            <a:ext cx="4408776" cy="2749631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5920007" y="1099799"/>
            <a:ext cx="1531254" cy="4238555"/>
          </a:xfrm>
          <a:prstGeom prst="rightArrow">
            <a:avLst>
              <a:gd name="adj1" fmla="val 50000"/>
              <a:gd name="adj2" fmla="val 4943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 flipH="1" flipV="1">
            <a:off x="428649" y="1099798"/>
            <a:ext cx="5491358" cy="4087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 flipV="1">
            <a:off x="7451261" y="1776548"/>
            <a:ext cx="4408776" cy="27496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97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83177" y="844748"/>
            <a:ext cx="11434354" cy="578245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5063"/>
          </a:xfrm>
        </p:spPr>
        <p:txBody>
          <a:bodyPr/>
          <a:lstStyle/>
          <a:p>
            <a:r>
              <a:rPr lang="en-US" altLang="ko-KR" dirty="0" smtClean="0"/>
              <a:t>AG_VISION Specification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86246" y="3265713"/>
            <a:ext cx="10515600" cy="289995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Working Distance(mm) : 600 ~ 2000</a:t>
            </a:r>
          </a:p>
          <a:p>
            <a:r>
              <a:rPr lang="en-US" altLang="ko-KR" dirty="0" smtClean="0"/>
              <a:t>Field of View(mm) : 433x271(600mm) ~ 1330x871(2000mm)</a:t>
            </a:r>
          </a:p>
          <a:p>
            <a:r>
              <a:rPr lang="en-US" altLang="ko-KR" dirty="0"/>
              <a:t>Spatial </a:t>
            </a:r>
            <a:r>
              <a:rPr lang="en-US" altLang="ko-KR" dirty="0" smtClean="0"/>
              <a:t>resolution : 0.23(600mm) ~ 0.75(2000mm)</a:t>
            </a:r>
          </a:p>
          <a:p>
            <a:r>
              <a:rPr lang="en-US" altLang="ko-KR" dirty="0" smtClean="0"/>
              <a:t>Point Precision(µm) : 60(600mm) ~ 1000(2000mm)</a:t>
            </a:r>
          </a:p>
          <a:p>
            <a:r>
              <a:rPr lang="en-US" altLang="ko-KR" dirty="0" smtClean="0"/>
              <a:t>Matching Accuracy : ~ 2mm</a:t>
            </a:r>
          </a:p>
          <a:p>
            <a:r>
              <a:rPr lang="en-US" altLang="ko-KR" dirty="0" smtClean="0"/>
              <a:t>Vision Processing Time : ~ 5sec</a:t>
            </a:r>
          </a:p>
          <a:p>
            <a:r>
              <a:rPr lang="en-US" altLang="ko-KR" dirty="0" smtClean="0"/>
              <a:t>Work Weight : ~ 10kg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042298"/>
            <a:ext cx="3080656" cy="19515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976" y="1040462"/>
            <a:ext cx="4698938" cy="19552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5319" y="1040462"/>
            <a:ext cx="10965195" cy="1953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1028" name="Picture 4" descr="https://www.asiapacificsecuritymagazine.com/wp-content/uploads/2015/03/UR-Logo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914" y="1054061"/>
            <a:ext cx="3185601" cy="194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6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40438" y="5274908"/>
            <a:ext cx="11167378" cy="145981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40438" y="1219820"/>
            <a:ext cx="3579223" cy="392756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028592" y="1219820"/>
            <a:ext cx="3579223" cy="3927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234515" y="1219821"/>
            <a:ext cx="3579223" cy="392756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Matching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4738"/>
          </a:xfrm>
        </p:spPr>
        <p:txBody>
          <a:bodyPr/>
          <a:lstStyle/>
          <a:p>
            <a:r>
              <a:rPr lang="en-US" altLang="ko-KR" dirty="0" smtClean="0"/>
              <a:t>AG_VISION(3D Bin picking)</a:t>
            </a:r>
            <a:r>
              <a:rPr lang="ko-KR" altLang="en-US"/>
              <a:t>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83065" y="1382710"/>
            <a:ext cx="666728" cy="139797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07334" y="2105214"/>
            <a:ext cx="2742112" cy="2284300"/>
            <a:chOff x="8665028" y="862760"/>
            <a:chExt cx="2742112" cy="22843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5028" y="862760"/>
              <a:ext cx="2742112" cy="2284300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10428658" y="1067966"/>
              <a:ext cx="377932" cy="3507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351767" y="1067966"/>
              <a:ext cx="377932" cy="3507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973835" y="2606878"/>
              <a:ext cx="377932" cy="3507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0195267" y="2092950"/>
              <a:ext cx="377932" cy="3507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888376" y="2176282"/>
              <a:ext cx="377932" cy="3507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258" y="1748333"/>
            <a:ext cx="2715493" cy="32422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222" y="2969947"/>
            <a:ext cx="2712594" cy="1680737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5683065" y="2407652"/>
            <a:ext cx="666728" cy="270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Model</a:t>
            </a:r>
            <a:endParaRPr lang="ko-KR" altLang="en-US" sz="110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5687155" y="4645812"/>
            <a:ext cx="666728" cy="270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/>
              <a:t>Scene</a:t>
            </a:r>
            <a:endParaRPr lang="ko-KR" altLang="en-US" sz="1100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655320" y="5324890"/>
            <a:ext cx="10515600" cy="1267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b="1" dirty="0" smtClean="0"/>
              <a:t>Vision Process Time </a:t>
            </a:r>
          </a:p>
          <a:p>
            <a:pPr marL="0" indent="0" algn="ctr">
              <a:buNone/>
            </a:pPr>
            <a:r>
              <a:rPr lang="en-US" altLang="ko-KR" sz="1800" dirty="0" smtClean="0"/>
              <a:t>[Scene</a:t>
            </a:r>
            <a:r>
              <a:rPr lang="en-US" altLang="ko-KR" sz="1800" dirty="0"/>
              <a:t>,</a:t>
            </a:r>
            <a:r>
              <a:rPr lang="ko-KR" altLang="en-US" sz="1800" smtClean="0"/>
              <a:t> </a:t>
            </a:r>
            <a:r>
              <a:rPr lang="en-US" altLang="ko-KR" sz="1800" dirty="0" smtClean="0"/>
              <a:t>Model =</a:t>
            </a:r>
            <a:r>
              <a:rPr lang="ko-KR" altLang="en-US" sz="1800" smtClean="0"/>
              <a:t> 단순</a:t>
            </a:r>
            <a:r>
              <a:rPr lang="en-US" altLang="ko-KR" sz="1800" dirty="0" smtClean="0"/>
              <a:t>, </a:t>
            </a:r>
            <a:r>
              <a:rPr lang="ko-KR" altLang="en-US" sz="1800" smtClean="0"/>
              <a:t>정교</a:t>
            </a:r>
            <a:r>
              <a:rPr lang="en-US" altLang="ko-KR" sz="1800" dirty="0" smtClean="0"/>
              <a:t>] vs [</a:t>
            </a:r>
            <a:r>
              <a:rPr lang="ko-KR" altLang="en-US" sz="1800" smtClean="0"/>
              <a:t>찾는 방식 </a:t>
            </a:r>
            <a:r>
              <a:rPr lang="en-US" altLang="ko-KR" sz="1800" dirty="0" smtClean="0"/>
              <a:t>= </a:t>
            </a:r>
            <a:r>
              <a:rPr lang="ko-KR" altLang="en-US" sz="1800" smtClean="0"/>
              <a:t>고속</a:t>
            </a:r>
            <a:r>
              <a:rPr lang="en-US" altLang="ko-KR" sz="1800" dirty="0"/>
              <a:t>,</a:t>
            </a:r>
            <a:r>
              <a:rPr lang="en-US" altLang="ko-KR" sz="1800" dirty="0" smtClean="0"/>
              <a:t> </a:t>
            </a:r>
            <a:r>
              <a:rPr lang="ko-KR" altLang="en-US" sz="1800" smtClean="0"/>
              <a:t>정교</a:t>
            </a:r>
            <a:r>
              <a:rPr lang="en-US" altLang="ko-KR" sz="1800" dirty="0" smtClean="0"/>
              <a:t>]</a:t>
            </a:r>
          </a:p>
          <a:p>
            <a:pPr marL="457200" lvl="1" indent="0" algn="ctr">
              <a:buNone/>
            </a:pPr>
            <a:r>
              <a:rPr lang="en-US" altLang="ko-KR" sz="1400" b="1" dirty="0" smtClean="0"/>
              <a:t>Fast : ~ 1 Sec</a:t>
            </a:r>
          </a:p>
          <a:p>
            <a:pPr marL="457200" lvl="1" indent="0" algn="ctr">
              <a:buNone/>
            </a:pPr>
            <a:r>
              <a:rPr lang="en-US" altLang="ko-KR" sz="1400" b="1" dirty="0" smtClean="0"/>
              <a:t>Robust : ~ 4 Sec</a:t>
            </a:r>
          </a:p>
        </p:txBody>
      </p:sp>
    </p:spTree>
    <p:extLst>
      <p:ext uri="{BB962C8B-B14F-4D97-AF65-F5344CB8AC3E}">
        <p14:creationId xmlns:p14="http://schemas.microsoft.com/office/powerpoint/2010/main" val="195120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1257" y="5696578"/>
            <a:ext cx="11800115" cy="109610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87589" y="836061"/>
            <a:ext cx="5773783" cy="476355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1257" y="836061"/>
            <a:ext cx="5024845" cy="47635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112"/>
            <a:ext cx="10515600" cy="827949"/>
          </a:xfrm>
        </p:spPr>
        <p:txBody>
          <a:bodyPr/>
          <a:lstStyle/>
          <a:p>
            <a:r>
              <a:rPr lang="en-US" altLang="ko-KR" dirty="0" smtClean="0"/>
              <a:t>Calibration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0" y="983288"/>
            <a:ext cx="1752630" cy="217557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360470" y="983288"/>
            <a:ext cx="2609552" cy="2175578"/>
            <a:chOff x="5268000" y="1436914"/>
            <a:chExt cx="3991531" cy="323186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8000" y="1436914"/>
              <a:ext cx="3972479" cy="122889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7052" y="2665810"/>
              <a:ext cx="3953427" cy="98121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7052" y="3649464"/>
              <a:ext cx="3972479" cy="1019317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472" y="1360140"/>
            <a:ext cx="5406778" cy="4036045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5763486"/>
            <a:ext cx="10515600" cy="10291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ko-KR" altLang="en-US" sz="2000" dirty="0" smtClean="0"/>
              <a:t>로봇자세 등록</a:t>
            </a:r>
            <a:r>
              <a:rPr lang="en-US" altLang="ko-KR" sz="2000" dirty="0" smtClean="0"/>
              <a:t>,</a:t>
            </a:r>
            <a:r>
              <a:rPr lang="ko-KR" altLang="en-US" sz="2000" smtClean="0"/>
              <a:t> </a:t>
            </a:r>
            <a:r>
              <a:rPr lang="ko-KR" altLang="en-US" sz="2000" dirty="0" smtClean="0"/>
              <a:t>보정 진행</a:t>
            </a:r>
            <a:endParaRPr lang="en-US" altLang="ko-KR" sz="2000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2000" dirty="0" smtClean="0"/>
              <a:t>보정결과 각 </a:t>
            </a:r>
            <a:r>
              <a:rPr lang="ko-KR" altLang="en-US" sz="2000" dirty="0" err="1" smtClean="0"/>
              <a:t>자세별로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mm, </a:t>
            </a:r>
            <a:r>
              <a:rPr lang="en-US" altLang="ko-KR" sz="2000" dirty="0" err="1" smtClean="0"/>
              <a:t>deg</a:t>
            </a:r>
            <a:r>
              <a:rPr lang="en-US" altLang="ko-KR" sz="2000" dirty="0" smtClean="0"/>
              <a:t> </a:t>
            </a:r>
            <a:r>
              <a:rPr lang="ko-KR" altLang="en-US" sz="2000" smtClean="0"/>
              <a:t>단위 확인</a:t>
            </a:r>
            <a:endParaRPr lang="en-US" altLang="ko-KR" sz="2000" dirty="0" smtClean="0"/>
          </a:p>
        </p:txBody>
      </p:sp>
      <p:sp>
        <p:nvSpPr>
          <p:cNvPr id="12" name="오른쪽 화살표 11"/>
          <p:cNvSpPr/>
          <p:nvPr/>
        </p:nvSpPr>
        <p:spPr>
          <a:xfrm>
            <a:off x="5453961" y="983288"/>
            <a:ext cx="713159" cy="2276100"/>
          </a:xfrm>
          <a:prstGeom prst="rightArrow">
            <a:avLst>
              <a:gd name="adj1" fmla="val 50000"/>
              <a:gd name="adj2" fmla="val 494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자세등록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flipH="1">
            <a:off x="5453961" y="3259388"/>
            <a:ext cx="711543" cy="2270944"/>
          </a:xfrm>
          <a:prstGeom prst="rightArrow">
            <a:avLst>
              <a:gd name="adj1" fmla="val 50000"/>
              <a:gd name="adj2" fmla="val 494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결과확인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1173" y="3392022"/>
            <a:ext cx="1851226" cy="205753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09557" y="3392022"/>
            <a:ext cx="1852841" cy="2089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7840" y="967389"/>
            <a:ext cx="4337271" cy="21914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 flipH="1" flipV="1">
            <a:off x="6473469" y="1360140"/>
            <a:ext cx="5406780" cy="40360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4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07044" y="844748"/>
            <a:ext cx="11493069" cy="578245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6354"/>
          </a:xfrm>
        </p:spPr>
        <p:txBody>
          <a:bodyPr/>
          <a:lstStyle/>
          <a:p>
            <a:r>
              <a:rPr lang="en-US" altLang="ko-KR" dirty="0" smtClean="0"/>
              <a:t>Support Model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466" y="1284649"/>
            <a:ext cx="2047108" cy="375033"/>
          </a:xfrm>
        </p:spPr>
        <p:txBody>
          <a:bodyPr/>
          <a:lstStyle/>
          <a:p>
            <a:r>
              <a:rPr lang="en-US" altLang="ko-KR" sz="2000" dirty="0" smtClean="0"/>
              <a:t>Simple Model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78466" y="3963960"/>
            <a:ext cx="2047108" cy="37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Image Model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50951" y="2345803"/>
            <a:ext cx="2086272" cy="47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Cad Model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951" y="2742256"/>
            <a:ext cx="1959997" cy="19874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3" y="1665452"/>
            <a:ext cx="1836184" cy="17834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99" y="4324329"/>
            <a:ext cx="3046578" cy="1898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677" y="4322798"/>
            <a:ext cx="3055338" cy="19020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765" y="1670967"/>
            <a:ext cx="1623195" cy="1766419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612052" y="3440371"/>
            <a:ext cx="895470" cy="393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BOX</a:t>
            </a:r>
            <a:endParaRPr lang="ko-KR" altLang="en-US" sz="14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578352" y="3434039"/>
            <a:ext cx="1027447" cy="393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CYLINDER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881" y="1685800"/>
            <a:ext cx="1719132" cy="1763072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5762965" y="3448872"/>
            <a:ext cx="895470" cy="393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SPHERE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 flipV="1">
            <a:off x="921801" y="1306332"/>
            <a:ext cx="6106212" cy="24296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 flipV="1">
            <a:off x="8350951" y="2345802"/>
            <a:ext cx="1959997" cy="23838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 flipH="1" flipV="1">
            <a:off x="926097" y="3975216"/>
            <a:ext cx="6101917" cy="2248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4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26330" y="3849191"/>
            <a:ext cx="5303275" cy="2509805"/>
          </a:xfrm>
          <a:prstGeom prst="rect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0" dirty="0" smtClean="0"/>
              <a:t>Camera Coordinate Mode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58808" y="1123406"/>
            <a:ext cx="6513145" cy="2725786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/>
              <a:t>Robot </a:t>
            </a:r>
            <a:r>
              <a:rPr lang="en-US" altLang="ko-KR" sz="4000" dirty="0" err="1" smtClean="0"/>
              <a:t>OffSet</a:t>
            </a:r>
            <a:r>
              <a:rPr lang="en-US" altLang="ko-KR" sz="4000" dirty="0" smtClean="0"/>
              <a:t> </a:t>
            </a:r>
          </a:p>
          <a:p>
            <a:r>
              <a:rPr lang="en-US" altLang="ko-KR" sz="4000" dirty="0" smtClean="0"/>
              <a:t>Mode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63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Picking Mode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81058" y="2587752"/>
            <a:ext cx="2562059" cy="50849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1088571"/>
            <a:ext cx="3875312" cy="2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5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7044" y="844748"/>
            <a:ext cx="11493069" cy="578245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69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Surface-based Matching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37165"/>
            <a:ext cx="10515600" cy="1639797"/>
          </a:xfrm>
        </p:spPr>
        <p:txBody>
          <a:bodyPr/>
          <a:lstStyle/>
          <a:p>
            <a:r>
              <a:rPr lang="en-US" altLang="ko-KR" dirty="0" err="1" smtClean="0"/>
              <a:t>Halcon</a:t>
            </a:r>
            <a:r>
              <a:rPr lang="ko-KR" altLang="en-US" smtClean="0"/>
              <a:t>의 </a:t>
            </a:r>
            <a:r>
              <a:rPr lang="en-US" altLang="ko-KR" dirty="0" smtClean="0"/>
              <a:t>Surface Matching</a:t>
            </a:r>
            <a:r>
              <a:rPr lang="ko-KR" altLang="en-US" smtClean="0"/>
              <a:t>은 </a:t>
            </a:r>
            <a:r>
              <a:rPr lang="en-US" altLang="ko-KR" dirty="0" smtClean="0"/>
              <a:t>3D Model</a:t>
            </a:r>
            <a:r>
              <a:rPr lang="ko-KR" altLang="en-US" smtClean="0"/>
              <a:t>을 형성하는 </a:t>
            </a:r>
            <a:r>
              <a:rPr lang="en-US" altLang="ko-KR" dirty="0" smtClean="0"/>
              <a:t>Point</a:t>
            </a:r>
            <a:r>
              <a:rPr lang="ko-KR" altLang="en-US" smtClean="0"/>
              <a:t>중 </a:t>
            </a:r>
            <a:r>
              <a:rPr lang="en-US" altLang="ko-KR" dirty="0" err="1" smtClean="0"/>
              <a:t>KeyPoint</a:t>
            </a:r>
            <a:r>
              <a:rPr lang="ko-KR" altLang="en-US" smtClean="0"/>
              <a:t>들 간의 일치성을 보는 </a:t>
            </a:r>
            <a:r>
              <a:rPr lang="en-US" altLang="ko-KR" dirty="0" smtClean="0"/>
              <a:t>Matching</a:t>
            </a:r>
            <a:r>
              <a:rPr lang="ko-KR" altLang="en-US" smtClean="0"/>
              <a:t>기법</a:t>
            </a:r>
            <a:endParaRPr lang="en-US" altLang="ko-KR" dirty="0" smtClean="0"/>
          </a:p>
          <a:p>
            <a:r>
              <a:rPr lang="ko-KR" altLang="en-US" i="1" dirty="0" smtClean="0"/>
              <a:t>피사체의 색</a:t>
            </a:r>
            <a:r>
              <a:rPr lang="en-US" altLang="ko-KR" i="1" dirty="0" smtClean="0"/>
              <a:t>, </a:t>
            </a:r>
            <a:r>
              <a:rPr lang="ko-KR" altLang="en-US" i="1" smtClean="0"/>
              <a:t>형상을 매칭을 하는 것이 아님</a:t>
            </a:r>
            <a:r>
              <a:rPr lang="en-US" altLang="ko-KR" i="1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47" y="1404566"/>
            <a:ext cx="4143632" cy="2973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0597" y="1469945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녹색</a:t>
            </a:r>
            <a:r>
              <a:rPr lang="en-US" altLang="ko-KR" sz="1050" dirty="0" smtClean="0">
                <a:solidFill>
                  <a:schemeClr val="bg1"/>
                </a:solidFill>
              </a:rPr>
              <a:t>: Surface Model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7547" y="3985161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적색</a:t>
            </a:r>
            <a:r>
              <a:rPr lang="en-US" altLang="ko-KR" sz="1050" dirty="0" smtClean="0">
                <a:solidFill>
                  <a:schemeClr val="bg1"/>
                </a:solidFill>
              </a:rPr>
              <a:t>: Scene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456" y="2459188"/>
            <a:ext cx="11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KeyPoints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613113" y="2286711"/>
            <a:ext cx="905224" cy="3571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3613113" y="2643854"/>
            <a:ext cx="1015846" cy="9171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 flipH="1" flipV="1">
            <a:off x="2211742" y="1404565"/>
            <a:ext cx="5799437" cy="2973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201</Words>
  <Application>Microsoft Office PowerPoint</Application>
  <PresentationFormat>와이드스크린</PresentationFormat>
  <Paragraphs>259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AG_VISION</vt:lpstr>
      <vt:lpstr>AG_VISION(3D Bin picking)</vt:lpstr>
      <vt:lpstr>AG_VISION Specification</vt:lpstr>
      <vt:lpstr>AG_VISION(3D Bin picking) Process</vt:lpstr>
      <vt:lpstr>Calibration</vt:lpstr>
      <vt:lpstr>Support Model </vt:lpstr>
      <vt:lpstr>Picking Mode</vt:lpstr>
      <vt:lpstr>Surface-based Matching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AG_VISION</dc:title>
  <dc:creator>Sim Gyu-Chang</dc:creator>
  <cp:lastModifiedBy>Sim Gyu-Chang</cp:lastModifiedBy>
  <cp:revision>48</cp:revision>
  <dcterms:created xsi:type="dcterms:W3CDTF">2020-11-26T00:51:10Z</dcterms:created>
  <dcterms:modified xsi:type="dcterms:W3CDTF">2020-11-26T02:42:20Z</dcterms:modified>
</cp:coreProperties>
</file>