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1" r:id="rId4"/>
    <p:sldId id="265" r:id="rId5"/>
    <p:sldId id="263" r:id="rId6"/>
    <p:sldId id="267" r:id="rId7"/>
    <p:sldId id="268" r:id="rId8"/>
    <p:sldId id="269" r:id="rId9"/>
    <p:sldId id="270" r:id="rId10"/>
    <p:sldId id="271" r:id="rId11"/>
    <p:sldId id="262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6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1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7955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1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87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2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1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2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FD3707-131B-4E7F-8A22-FA230E055077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19EFA-E608-4A61-A7BA-14DB5FA94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16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sfgov.org/Economy-and-Community/Colleges-in-San-Francisco-2011-/8r3f-pc6a" TargetMode="External"/><Relationship Id="rId2" Type="http://schemas.openxmlformats.org/officeDocument/2006/relationships/hyperlink" Target="https://data.sfgov.org/Public-Safety/Police-Department-Incident-Reports-2018-to-Present/wg3w-h7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oursquar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4E414-234F-4787-8D27-EA9FBBB58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634" y="2961153"/>
            <a:ext cx="10438734" cy="861420"/>
          </a:xfrm>
        </p:spPr>
        <p:txBody>
          <a:bodyPr/>
          <a:lstStyle/>
          <a:p>
            <a:pPr algn="ctr"/>
            <a:r>
              <a:rPr lang="en-US" sz="6600" dirty="0"/>
              <a:t>San Francisco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289E3-910C-4263-ADE2-EE638344C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712" y="3896847"/>
            <a:ext cx="9674578" cy="861420"/>
          </a:xfrm>
        </p:spPr>
        <p:txBody>
          <a:bodyPr/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Karthikeya Challa</a:t>
            </a:r>
          </a:p>
        </p:txBody>
      </p:sp>
    </p:spTree>
    <p:extLst>
      <p:ext uri="{BB962C8B-B14F-4D97-AF65-F5344CB8AC3E}">
        <p14:creationId xmlns:p14="http://schemas.microsoft.com/office/powerpoint/2010/main" val="74178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DFAF-A15E-454D-9000-8BFCA334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neighborhoods to settle and start restaurant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05ADD-AEEB-4FA7-9831-2D55B42D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89048"/>
            <a:ext cx="360045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8957C4-9C8C-4A3F-9ED3-843DA51BF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0" y="3429000"/>
            <a:ext cx="3618307" cy="2545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C16F87-4E24-42E4-80C5-D9A6D5200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640" y="2289048"/>
            <a:ext cx="3725655" cy="3506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8099F1-8C8A-4312-838D-FE64983FE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518" y="2311170"/>
            <a:ext cx="3725656" cy="34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14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C9D6-6B14-4C5C-A2C9-3BA353D2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4C96-F694-4EA9-91F7-B59664DD6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1448353" cy="4195481"/>
          </a:xfrm>
        </p:spPr>
        <p:txBody>
          <a:bodyPr/>
          <a:lstStyle/>
          <a:p>
            <a:pPr algn="just"/>
            <a:r>
              <a:rPr lang="en-US" dirty="0"/>
              <a:t>The similarities or dissimilarities between two neighborhoods in a city could be visualized by segmenting them into various clusters utilizing the k-means clustering machine learning algorithm. So, this project aims at clustering and making sense of data obtained from this clustering technique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7C3DF-7EA1-4B2E-938E-E8BFDA45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2" y="2876507"/>
            <a:ext cx="4742706" cy="3317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CEABDB-3E22-4230-819E-45C8897AB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860" y="2876506"/>
            <a:ext cx="6904201" cy="28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38BA-B0CE-4141-A190-237A39E0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From KMeans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A0487-8349-4872-999C-2613F50C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05877"/>
            <a:ext cx="8277225" cy="5343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CAFF9-6854-416C-9B55-FBD4FFE6DE42}"/>
              </a:ext>
            </a:extLst>
          </p:cNvPr>
          <p:cNvSpPr txBox="1"/>
          <p:nvPr/>
        </p:nvSpPr>
        <p:spPr>
          <a:xfrm>
            <a:off x="9070848" y="1305877"/>
            <a:ext cx="2657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Frame for the cluster 0 consists of neighborhoods with restaurants in their most common venues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7E2BD-3A9B-428D-B7D4-E1D0F9B9A6D4}"/>
              </a:ext>
            </a:extLst>
          </p:cNvPr>
          <p:cNvSpPr txBox="1"/>
          <p:nvPr/>
        </p:nvSpPr>
        <p:spPr>
          <a:xfrm>
            <a:off x="9070848" y="4995000"/>
            <a:ext cx="2657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None of the neighborhoods to setup a restaurant business are in this cluster</a:t>
            </a:r>
          </a:p>
        </p:txBody>
      </p:sp>
    </p:spTree>
    <p:extLst>
      <p:ext uri="{BB962C8B-B14F-4D97-AF65-F5344CB8AC3E}">
        <p14:creationId xmlns:p14="http://schemas.microsoft.com/office/powerpoint/2010/main" val="254087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427D-B27A-4605-AA09-6693C8BC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Clusters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EE823-BF22-48FC-AD92-B5D86F95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13" y="1452282"/>
            <a:ext cx="76295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6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837C-DD99-4B67-AD47-3ADECCB61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EFA6-1EDB-4B28-BF0F-AC8F79833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settlement decision, more number of variables must be included like: Apartments Listing, Housing Prices, PD District, Accessible Venues etc.</a:t>
            </a:r>
          </a:p>
          <a:p>
            <a:r>
              <a:rPr lang="en-US" dirty="0"/>
              <a:t>This project takes into consideration the crimes rate and easy access to the colleges for settlement decision</a:t>
            </a:r>
          </a:p>
          <a:p>
            <a:r>
              <a:rPr lang="en-US" dirty="0"/>
              <a:t>The venues information is obtained from FourSquare API to decide on the neighborhood for setting up the restaurant business</a:t>
            </a:r>
          </a:p>
          <a:p>
            <a:r>
              <a:rPr lang="en-US" dirty="0"/>
              <a:t>This is conclusively proved by using KMeans clustering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7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A0E6-CB1D-46C0-B62E-68E8AA6B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487" y="2781390"/>
            <a:ext cx="3462593" cy="742098"/>
          </a:xfrm>
        </p:spPr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A168-6FB8-44F8-85A3-F0D92928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C43A-1885-4876-B8FA-73B0C45B6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is to provide the neighborhood data of a city to a new immigrant </a:t>
            </a:r>
          </a:p>
          <a:p>
            <a:r>
              <a:rPr lang="en-US" dirty="0"/>
              <a:t>In this project the following information is provided:</a:t>
            </a:r>
          </a:p>
          <a:p>
            <a:pPr marL="0" indent="0">
              <a:buNone/>
            </a:pPr>
            <a:r>
              <a:rPr lang="en-US" dirty="0"/>
              <a:t>            a) Best neighborhoods to settle</a:t>
            </a:r>
          </a:p>
          <a:p>
            <a:pPr marL="0" indent="0">
              <a:buNone/>
            </a:pPr>
            <a:r>
              <a:rPr lang="en-US" dirty="0"/>
              <a:t>            b) Best neighborhoods to setup a restaurant business</a:t>
            </a:r>
          </a:p>
        </p:txBody>
      </p:sp>
    </p:spTree>
    <p:extLst>
      <p:ext uri="{BB962C8B-B14F-4D97-AF65-F5344CB8AC3E}">
        <p14:creationId xmlns:p14="http://schemas.microsoft.com/office/powerpoint/2010/main" val="129346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F1B0-449E-4C1E-ACDD-F95BABAB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Section: KDNuggets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753B-0E6C-4C4D-B7F4-4CB7D8F3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4252"/>
            <a:ext cx="8946541" cy="4195481"/>
          </a:xfrm>
        </p:spPr>
        <p:txBody>
          <a:bodyPr/>
          <a:lstStyle/>
          <a:p>
            <a:r>
              <a:rPr lang="en-US" dirty="0"/>
              <a:t>A lot of data is available on crime rates in SF city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https://data.sfgov.org/Public-Safety/Police-Department-Incident-Reports-2018-to-Present/wg3w-h783</a:t>
            </a:r>
            <a:endParaRPr lang="en-US" dirty="0"/>
          </a:p>
          <a:p>
            <a:r>
              <a:rPr lang="en-US" dirty="0"/>
              <a:t>Also to choose a neighborhood to settle a good school district is essential. The school and college information for the SF city is available at </a:t>
            </a:r>
            <a:r>
              <a:rPr lang="en-US" dirty="0" err="1"/>
              <a:t>KDNuggets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https://data.sfgov.org/Economy-and-Community/Colleges-in-San-Francisco-2011-/8r3f-pc6a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95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FF1B0-449E-4C1E-ACDD-F95BABAB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Section: FourSquare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753B-0E6C-4C4D-B7F4-4CB7D8F3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14252"/>
            <a:ext cx="8946541" cy="4195481"/>
          </a:xfrm>
        </p:spPr>
        <p:txBody>
          <a:bodyPr/>
          <a:lstStyle/>
          <a:p>
            <a:r>
              <a:rPr lang="en-US" dirty="0"/>
              <a:t>FourSquare API is a location based service provider </a:t>
            </a:r>
          </a:p>
          <a:p>
            <a:r>
              <a:rPr lang="en-US" dirty="0"/>
              <a:t>It helps in getting the venues details in a given location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https://developer.foursquare.com/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EA17-23E9-41FF-B82A-39C51390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DC31-1D46-4809-B801-22E0D6B6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Pandas: Dataframe creation and manipulation </a:t>
            </a:r>
          </a:p>
          <a:p>
            <a:r>
              <a:rPr lang="en-US" dirty="0"/>
              <a:t>Numpy: Mathematical Analysis </a:t>
            </a:r>
          </a:p>
          <a:p>
            <a:r>
              <a:rPr lang="en-US" dirty="0"/>
              <a:t>Matplotlib: Python plotting module </a:t>
            </a:r>
          </a:p>
          <a:p>
            <a:r>
              <a:rPr lang="en-US" dirty="0"/>
              <a:t>Folium: Interactive leaflet map creation </a:t>
            </a:r>
          </a:p>
          <a:p>
            <a:r>
              <a:rPr lang="en-US" dirty="0"/>
              <a:t>Scikit Learn: Implementing k-means clustering algorithm </a:t>
            </a:r>
          </a:p>
          <a:p>
            <a:r>
              <a:rPr lang="en-US" dirty="0"/>
              <a:t>JSON: Handling JSON files </a:t>
            </a:r>
          </a:p>
          <a:p>
            <a:r>
              <a:rPr lang="en-US" dirty="0"/>
              <a:t>Geocoder: Retrieving location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FFDA-0619-46A8-BF69-99AC6321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4290"/>
          </a:xfrm>
        </p:spPr>
        <p:txBody>
          <a:bodyPr/>
          <a:lstStyle/>
          <a:p>
            <a:r>
              <a:rPr lang="en-US" dirty="0"/>
              <a:t>Crime Data Analysis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1397FF-98D6-4F08-82F9-91818D494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6470"/>
            <a:ext cx="10538905" cy="4195481"/>
          </a:xfrm>
        </p:spPr>
        <p:txBody>
          <a:bodyPr/>
          <a:lstStyle/>
          <a:p>
            <a:r>
              <a:rPr lang="en-US" dirty="0"/>
              <a:t>The crime data from the data section is obtained and the top 10 neighborhoods with least crimes are listed, along with a map 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5FEFF-5B26-4CE1-9607-0FA679A3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33293"/>
            <a:ext cx="2284667" cy="3456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EACF2-5490-49EA-8412-AA4F8A4D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15" y="2642339"/>
            <a:ext cx="6332601" cy="374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1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882F-8CF0-4172-85B6-74C21351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College Data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AAC9B2-DAB9-4229-BD73-424C0E12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00" y="2976695"/>
            <a:ext cx="5654108" cy="3681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2ADA5-1636-4773-AEFA-5CA78E50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8" y="2987104"/>
            <a:ext cx="5701502" cy="3670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7EF04-54E7-426E-93A9-CEF39306368C}"/>
              </a:ext>
            </a:extLst>
          </p:cNvPr>
          <p:cNvSpPr txBox="1"/>
          <p:nvPr/>
        </p:nvSpPr>
        <p:spPr>
          <a:xfrm>
            <a:off x="463296" y="1560576"/>
            <a:ext cx="11082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college data is obtained and map visualization are provided after segregating per neighborhood</a:t>
            </a:r>
          </a:p>
        </p:txBody>
      </p:sp>
    </p:spTree>
    <p:extLst>
      <p:ext uri="{BB962C8B-B14F-4D97-AF65-F5344CB8AC3E}">
        <p14:creationId xmlns:p14="http://schemas.microsoft.com/office/powerpoint/2010/main" val="2658967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564D-36F1-4200-96EE-0622DF5A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common venues for top 10 neighborhoods with low crimes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92430-4458-4593-9F61-361B6CD9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31" y="1941957"/>
            <a:ext cx="101822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00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564D-36F1-4200-96EE-0622DF5A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Neighborhoods to setup restaurant business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35884-D94D-4675-BAA2-42107AFCE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99" y="2071687"/>
            <a:ext cx="10493361" cy="40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37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423</Words>
  <Application>Microsoft Office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San Francisco Data Analysis</vt:lpstr>
      <vt:lpstr>Project Statement</vt:lpstr>
      <vt:lpstr>Data Section: KDNuggets</vt:lpstr>
      <vt:lpstr>Data Section: FourSquare API</vt:lpstr>
      <vt:lpstr>Python Packages</vt:lpstr>
      <vt:lpstr>Crime Data Analysis</vt:lpstr>
      <vt:lpstr>College Data Analysis</vt:lpstr>
      <vt:lpstr>Top 10 common venues for top 10 neighborhoods with low crimes</vt:lpstr>
      <vt:lpstr>Top Neighborhoods to setup restaurant business</vt:lpstr>
      <vt:lpstr>Best neighborhoods to settle and start restaurant business</vt:lpstr>
      <vt:lpstr>K-Means clustering: </vt:lpstr>
      <vt:lpstr>Proof From KMeans Clustering</vt:lpstr>
      <vt:lpstr>Other Clusters</vt:lpstr>
      <vt:lpstr>Drawbacks and Conclusion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Toronto Data Analysis</dc:title>
  <dc:creator>Karthikeya Challa</dc:creator>
  <cp:lastModifiedBy>Karthikeya Challa</cp:lastModifiedBy>
  <cp:revision>12</cp:revision>
  <dcterms:created xsi:type="dcterms:W3CDTF">2020-04-21T05:47:31Z</dcterms:created>
  <dcterms:modified xsi:type="dcterms:W3CDTF">2020-08-18T21:22:25Z</dcterms:modified>
</cp:coreProperties>
</file>