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2F5E-6F97-7BAA-42F2-9C114A1E8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E9076-9757-8CF7-8AEF-D78C071D1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270A-D608-5F68-C8E8-E0C351CA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7842-331D-E7F6-AC7B-3F605BDB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D5E-30FF-4355-B540-6F81616B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67E4-D84F-D056-A4FF-DCE69665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FAA7E-B658-C7B0-9E97-BE1611151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886A-ABB1-9C70-7EFB-E8B1319C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59BE-0213-683E-FC02-2BEFA0D7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623D-CCAA-7DE0-7483-238169AB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C207-A770-2D40-0666-4D0E87341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A0E7C-4E91-79F6-7FBE-248F89966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34AF-8328-8723-2AFC-1AD1E1B8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5FEB-A26B-38F6-F766-16D3174E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ED54-DDA5-1D79-FA17-B5AF39AA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243C-80C0-AB9E-513D-771DDD1D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C409-F4A6-E3FE-6AAA-5F2336ED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03E0-07E1-070C-FDA1-53D02876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0F26-78EA-3A9E-8BF9-E898F961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105B-FCC0-73B2-4CBD-108D7FBC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7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4AF1-F2F8-880E-0E1F-1021019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BEF3-0D01-5977-7941-612583F4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7E4C-1DBD-67A5-0C95-2ACBD48C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40D09-DD84-B072-0365-10D0C0A5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A3F7-BC7D-A4F5-4968-1AEB3536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7D0B-C6DC-919B-437E-7629B5CB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51B6-ACDC-2933-16F7-F5A74391A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A3B8E-D49F-7C1E-3F16-FE766ECE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BB2DF-C585-9C1E-74B2-25240B92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55484-360F-6877-B452-ED07E62C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80BDD-8F12-FF15-83DC-DF5762B6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D207-A4D8-7C55-72C3-A1C738A8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493E2-F4DD-7E2B-DE88-1495BAB9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DF582-CB02-B0F0-3759-B46E02276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CD69B-0ED0-55AA-0158-61A37020A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CCF3E-F0B9-3299-BDAC-EFAB20864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DF79E-B932-E827-5109-DD030D7F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EDAA5-04BE-0127-1347-FA57FD32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52CEE-FD9A-BAF9-2510-E12FBDD3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9CE8-08C4-8F1E-B085-A6C99AA1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D9B04-67C6-FCE0-CA61-3ABC5BB3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81441-35CB-618D-F4FB-6529974D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F77B0-8A2E-CAC3-2CAC-7A0881B2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2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6C7D9-BB08-7A77-744B-3A15416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3FB97-4A54-E69B-4E28-15B5BD18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AA4DD-0CD8-45A2-AC1D-F0CB50A1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6E1A-842C-7AE9-1F4D-E186A97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BBCB-C126-C1C8-4789-61DA1FB0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22607-DEAC-CB14-7392-BC95B637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6F3CA-DC66-1076-E9E2-205F066D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4A8C9-03AB-6FC6-32F2-F27E846F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975EA-7194-A145-4540-D51D714F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1107-E937-D26F-F028-AE3EAA84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EA8CC-E5BE-66A9-3E4E-9279CDB67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7D8D8-F02A-ACC6-05C4-997CDA2E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ABD4-E006-4EDB-829F-5D48024F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9AE66-B8B1-EED1-D10D-86187DD5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7583D-3396-F428-6314-894CF080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33CE5-2AF3-9434-ADCE-4E4C9B91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FBD0-419C-63FF-01E5-D0197D576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19AD-E005-AB3A-EE0B-F95F4B9D7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8FB49-62DE-3B43-9C54-6156C7FB6A22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D0BC-9C04-48B9-F67C-B53F79E4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4E45-A594-3604-17AD-F6A13B8FD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980BE-9FFA-EA48-AC19-84888A28E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370E-8FFE-8382-7B32-BD14EC553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6107"/>
            <a:ext cx="9144000" cy="10138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NAFLD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4E55D-BA17-087B-02DF-C02678D79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Patel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EE3C1-C67C-B46F-573D-D04BE16791E9}"/>
              </a:ext>
            </a:extLst>
          </p:cNvPr>
          <p:cNvSpPr/>
          <p:nvPr/>
        </p:nvSpPr>
        <p:spPr>
          <a:xfrm>
            <a:off x="0" y="0"/>
            <a:ext cx="12192000" cy="98797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3856D-AB40-7DD0-4395-6F8D0118D290}"/>
              </a:ext>
            </a:extLst>
          </p:cNvPr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A01500-C03E-0785-61F0-43E5DA8F79C2}"/>
              </a:ext>
            </a:extLst>
          </p:cNvPr>
          <p:cNvSpPr/>
          <p:nvPr/>
        </p:nvSpPr>
        <p:spPr>
          <a:xfrm>
            <a:off x="0" y="0"/>
            <a:ext cx="12192000" cy="98797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73B10B-D227-8C3E-D9FD-80879BB2F25E}"/>
              </a:ext>
            </a:extLst>
          </p:cNvPr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9DA24-223D-C5FC-C520-2FE753E5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260687"/>
            <a:ext cx="11353800" cy="46659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Volcano Plot</a:t>
            </a:r>
          </a:p>
        </p:txBody>
      </p:sp>
      <p:sp>
        <p:nvSpPr>
          <p:cNvPr id="7" name="Off-page Connector 6">
            <a:extLst>
              <a:ext uri="{FF2B5EF4-FFF2-40B4-BE49-F238E27FC236}">
                <a16:creationId xmlns:a16="http://schemas.microsoft.com/office/drawing/2014/main" id="{F9236DFB-9604-0766-00BB-4B87F3F61770}"/>
              </a:ext>
            </a:extLst>
          </p:cNvPr>
          <p:cNvSpPr/>
          <p:nvPr/>
        </p:nvSpPr>
        <p:spPr>
          <a:xfrm rot="16200000">
            <a:off x="3062592" y="3502429"/>
            <a:ext cx="5375760" cy="346842"/>
          </a:xfrm>
          <a:prstGeom prst="flowChartOffpageConnec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E7457E-F081-DD57-83DF-A17EE006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462" y="1169692"/>
            <a:ext cx="4817482" cy="4897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747C5-F4A8-A6A8-9AC4-BA0231CD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9" y="1216531"/>
            <a:ext cx="4771410" cy="48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99E628-4D6C-DBE0-E9EB-F87A04587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04" y="1481790"/>
            <a:ext cx="4626480" cy="4351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C0657B-03D5-278A-F596-AD02C45925A2}"/>
              </a:ext>
            </a:extLst>
          </p:cNvPr>
          <p:cNvSpPr/>
          <p:nvPr/>
        </p:nvSpPr>
        <p:spPr>
          <a:xfrm>
            <a:off x="0" y="0"/>
            <a:ext cx="12192000" cy="98797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37C96-47F3-C955-5D24-4320E091B602}"/>
              </a:ext>
            </a:extLst>
          </p:cNvPr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ABC99F-3363-574F-491F-424D93503016}"/>
              </a:ext>
            </a:extLst>
          </p:cNvPr>
          <p:cNvSpPr txBox="1">
            <a:spLocks/>
          </p:cNvSpPr>
          <p:nvPr/>
        </p:nvSpPr>
        <p:spPr>
          <a:xfrm>
            <a:off x="73572" y="260687"/>
            <a:ext cx="11353800" cy="466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Regulation Distribution</a:t>
            </a:r>
          </a:p>
        </p:txBody>
      </p:sp>
      <p:sp>
        <p:nvSpPr>
          <p:cNvPr id="8" name="Off-page Connector 7">
            <a:extLst>
              <a:ext uri="{FF2B5EF4-FFF2-40B4-BE49-F238E27FC236}">
                <a16:creationId xmlns:a16="http://schemas.microsoft.com/office/drawing/2014/main" id="{7EDCAA30-590A-8BEE-0715-49D0492788B5}"/>
              </a:ext>
            </a:extLst>
          </p:cNvPr>
          <p:cNvSpPr/>
          <p:nvPr/>
        </p:nvSpPr>
        <p:spPr>
          <a:xfrm rot="16200000">
            <a:off x="3062592" y="3502429"/>
            <a:ext cx="5375760" cy="346842"/>
          </a:xfrm>
          <a:prstGeom prst="flowChartOffpageConnec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4297A4-E2C8-737B-18D6-3A1AC789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76" y="1413535"/>
            <a:ext cx="5046958" cy="46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6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C0657B-03D5-278A-F596-AD02C45925A2}"/>
              </a:ext>
            </a:extLst>
          </p:cNvPr>
          <p:cNvSpPr/>
          <p:nvPr/>
        </p:nvSpPr>
        <p:spPr>
          <a:xfrm>
            <a:off x="0" y="0"/>
            <a:ext cx="12192000" cy="98797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37C96-47F3-C955-5D24-4320E091B602}"/>
              </a:ext>
            </a:extLst>
          </p:cNvPr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ABC99F-3363-574F-491F-424D93503016}"/>
              </a:ext>
            </a:extLst>
          </p:cNvPr>
          <p:cNvSpPr txBox="1">
            <a:spLocks/>
          </p:cNvSpPr>
          <p:nvPr/>
        </p:nvSpPr>
        <p:spPr>
          <a:xfrm>
            <a:off x="73572" y="260687"/>
            <a:ext cx="11353800" cy="466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Regulation Distribution</a:t>
            </a:r>
          </a:p>
        </p:txBody>
      </p:sp>
      <p:sp>
        <p:nvSpPr>
          <p:cNvPr id="8" name="Off-page Connector 7">
            <a:extLst>
              <a:ext uri="{FF2B5EF4-FFF2-40B4-BE49-F238E27FC236}">
                <a16:creationId xmlns:a16="http://schemas.microsoft.com/office/drawing/2014/main" id="{7EDCAA30-590A-8BEE-0715-49D0492788B5}"/>
              </a:ext>
            </a:extLst>
          </p:cNvPr>
          <p:cNvSpPr/>
          <p:nvPr/>
        </p:nvSpPr>
        <p:spPr>
          <a:xfrm rot="16200000">
            <a:off x="3062592" y="3502429"/>
            <a:ext cx="5375760" cy="346842"/>
          </a:xfrm>
          <a:prstGeom prst="flowChartOffpageConnec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EA36-7CE7-08A8-C1C9-FD0B9BE9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1" y="1415373"/>
            <a:ext cx="4753303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6DD09-B77F-64A7-65FA-FBD9DDBC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4" y="1415373"/>
            <a:ext cx="50174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3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C0657B-03D5-278A-F596-AD02C45925A2}"/>
              </a:ext>
            </a:extLst>
          </p:cNvPr>
          <p:cNvSpPr/>
          <p:nvPr/>
        </p:nvSpPr>
        <p:spPr>
          <a:xfrm>
            <a:off x="0" y="0"/>
            <a:ext cx="12192000" cy="98797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37C96-47F3-C955-5D24-4320E091B602}"/>
              </a:ext>
            </a:extLst>
          </p:cNvPr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ABC99F-3363-574F-491F-424D93503016}"/>
              </a:ext>
            </a:extLst>
          </p:cNvPr>
          <p:cNvSpPr txBox="1">
            <a:spLocks/>
          </p:cNvSpPr>
          <p:nvPr/>
        </p:nvSpPr>
        <p:spPr>
          <a:xfrm>
            <a:off x="73572" y="260687"/>
            <a:ext cx="11353800" cy="466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Regulation Distribution</a:t>
            </a:r>
          </a:p>
        </p:txBody>
      </p:sp>
      <p:sp>
        <p:nvSpPr>
          <p:cNvPr id="8" name="Off-page Connector 7">
            <a:extLst>
              <a:ext uri="{FF2B5EF4-FFF2-40B4-BE49-F238E27FC236}">
                <a16:creationId xmlns:a16="http://schemas.microsoft.com/office/drawing/2014/main" id="{7EDCAA30-590A-8BEE-0715-49D0492788B5}"/>
              </a:ext>
            </a:extLst>
          </p:cNvPr>
          <p:cNvSpPr/>
          <p:nvPr/>
        </p:nvSpPr>
        <p:spPr>
          <a:xfrm rot="16200000">
            <a:off x="3062592" y="3502429"/>
            <a:ext cx="5375760" cy="346842"/>
          </a:xfrm>
          <a:prstGeom prst="flowChartOffpageConnec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2408AC-9738-7F18-CE40-5A4E13C9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0107"/>
            <a:ext cx="5172968" cy="4117785"/>
          </a:xfrm>
        </p:spPr>
      </p:pic>
    </p:spTree>
    <p:extLst>
      <p:ext uri="{BB962C8B-B14F-4D97-AF65-F5344CB8AC3E}">
        <p14:creationId xmlns:p14="http://schemas.microsoft.com/office/powerpoint/2010/main" val="223934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C0657B-03D5-278A-F596-AD02C45925A2}"/>
              </a:ext>
            </a:extLst>
          </p:cNvPr>
          <p:cNvSpPr/>
          <p:nvPr/>
        </p:nvSpPr>
        <p:spPr>
          <a:xfrm>
            <a:off x="0" y="0"/>
            <a:ext cx="12192000" cy="98797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37C96-47F3-C955-5D24-4320E091B602}"/>
              </a:ext>
            </a:extLst>
          </p:cNvPr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ABC99F-3363-574F-491F-424D93503016}"/>
              </a:ext>
            </a:extLst>
          </p:cNvPr>
          <p:cNvSpPr txBox="1">
            <a:spLocks/>
          </p:cNvSpPr>
          <p:nvPr/>
        </p:nvSpPr>
        <p:spPr>
          <a:xfrm>
            <a:off x="73572" y="260687"/>
            <a:ext cx="11353800" cy="466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ontology</a:t>
            </a:r>
          </a:p>
        </p:txBody>
      </p:sp>
      <p:sp>
        <p:nvSpPr>
          <p:cNvPr id="8" name="Off-page Connector 7">
            <a:extLst>
              <a:ext uri="{FF2B5EF4-FFF2-40B4-BE49-F238E27FC236}">
                <a16:creationId xmlns:a16="http://schemas.microsoft.com/office/drawing/2014/main" id="{7EDCAA30-590A-8BEE-0715-49D0492788B5}"/>
              </a:ext>
            </a:extLst>
          </p:cNvPr>
          <p:cNvSpPr/>
          <p:nvPr/>
        </p:nvSpPr>
        <p:spPr>
          <a:xfrm rot="16200000">
            <a:off x="3062592" y="3502429"/>
            <a:ext cx="5375760" cy="346842"/>
          </a:xfrm>
          <a:prstGeom prst="flowChartOffpageConnec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6B12D0C-AF26-C31C-AB8A-34072788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4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NAFLD Progression</vt:lpstr>
      <vt:lpstr>Volcano Plot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Patel, Deep</dc:creator>
  <cp:lastModifiedBy>Patel, Deep</cp:lastModifiedBy>
  <cp:revision>1</cp:revision>
  <dcterms:created xsi:type="dcterms:W3CDTF">2024-06-01T11:07:31Z</dcterms:created>
  <dcterms:modified xsi:type="dcterms:W3CDTF">2024-06-01T15:23:40Z</dcterms:modified>
</cp:coreProperties>
</file>