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73"/>
    <a:srgbClr val="0072C4"/>
    <a:srgbClr val="007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8462A-32A2-4BB5-A990-77D8C1A2E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DD56CA-B242-4BFB-A868-3C58D385B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4B4DB7-2AEC-4226-8FDF-4D162431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21D-DB2F-48B3-9157-8185E53B2F71}" type="datetimeFigureOut">
              <a:rPr kumimoji="1" lang="ja-JP" altLang="en-US" smtClean="0"/>
              <a:t>2020/3/16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2F56B5-E31F-4B82-A2D1-72BFC198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A2C737-BAAE-4E78-B44C-809C6AEF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2CB-7FA1-497F-9358-9DEF62DF5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86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6A55D-15DB-4B77-8D53-0A67C5A4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4609B6-26F2-4EF3-BF09-C241AF188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4CF1A4-11DC-4B0A-AEF4-89FF610A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21D-DB2F-48B3-9157-8185E53B2F71}" type="datetimeFigureOut">
              <a:rPr kumimoji="1" lang="ja-JP" altLang="en-US" smtClean="0"/>
              <a:t>2020/3/16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A8416F-B375-4D9D-8C52-CC791529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A3FE72-7D5E-49E9-9435-008F68B1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2CB-7FA1-497F-9358-9DEF62DF5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1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9B84B4-33CD-493D-88A2-5B84D0C3D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52137F-9473-4067-A3F6-8D2021EBA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69044-619D-4678-BD11-D4E18C0C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21D-DB2F-48B3-9157-8185E53B2F71}" type="datetimeFigureOut">
              <a:rPr kumimoji="1" lang="ja-JP" altLang="en-US" smtClean="0"/>
              <a:t>2020/3/16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52C89F-93D6-4B97-B0E3-31E09969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D1D71D-0B8F-4C3F-B7A0-79973DD5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2CB-7FA1-497F-9358-9DEF62DF5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0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4F1CB-90FF-42A2-90BA-FC0B04E8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D57EE5-ADE4-41E0-8A54-2329C124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764C41-4DD5-4A47-B420-C78DF270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21D-DB2F-48B3-9157-8185E53B2F71}" type="datetimeFigureOut">
              <a:rPr kumimoji="1" lang="ja-JP" altLang="en-US" smtClean="0"/>
              <a:t>2020/3/16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E4A5A-F212-4F23-83AF-1F96D42F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ECBB81-281C-4DE9-8CFF-053A90F8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2CB-7FA1-497F-9358-9DEF62DF5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74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25D71-3AB3-4BD2-B1A5-B2E83EDE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D55DC-352E-4589-958F-B7A61E53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DE35E-04DD-4F41-B4E2-1B4C0E1D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21D-DB2F-48B3-9157-8185E53B2F71}" type="datetimeFigureOut">
              <a:rPr kumimoji="1" lang="ja-JP" altLang="en-US" smtClean="0"/>
              <a:t>2020/3/16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E5812C-4F1B-48E8-AD11-41B49EAE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FFA62-BA64-444A-9F3A-6DE2FDFE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2CB-7FA1-497F-9358-9DEF62DF5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77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DB348-7EE4-4294-8F05-F67773E9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25D188-8099-4D55-8060-F3749A4B4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BD0F99-840B-40DC-B2E2-71DA05054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B962E8-0800-43C2-ADC8-15FC9CE7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21D-DB2F-48B3-9157-8185E53B2F71}" type="datetimeFigureOut">
              <a:rPr kumimoji="1" lang="ja-JP" altLang="en-US" smtClean="0"/>
              <a:t>2020/3/16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E85243-FE4C-4FE5-82B9-19077226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ED42EA-D61C-45D1-8EDE-CC1B7798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2CB-7FA1-497F-9358-9DEF62DF5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34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D67B5-9D29-41E0-8689-16840179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3C7DDD-61DC-41B0-A2E8-CFCA5A8A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5A3CEA-7A7E-4C02-AA6F-AC68BA42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F44EFA-6723-4CF8-AE07-A0EC5DC46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86F2B4-FC41-448C-93A3-CD4F7F479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633893-1769-4072-BD24-0A9658B0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21D-DB2F-48B3-9157-8185E53B2F71}" type="datetimeFigureOut">
              <a:rPr kumimoji="1" lang="ja-JP" altLang="en-US" smtClean="0"/>
              <a:t>2020/3/16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C130C7-DA83-4208-AEF1-5ED9CB4F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3209231-5464-4BE4-A251-2380F008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2CB-7FA1-497F-9358-9DEF62DF5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2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E9C62-1400-411A-BFDD-7F0B9D03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46C037-A074-433A-98CE-EDC872D3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21D-DB2F-48B3-9157-8185E53B2F71}" type="datetimeFigureOut">
              <a:rPr kumimoji="1" lang="ja-JP" altLang="en-US" smtClean="0"/>
              <a:t>2020/3/16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902E32-BD25-4187-A54E-B818096B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B8B198-DC4D-42AE-9087-CA22693B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2CB-7FA1-497F-9358-9DEF62DF5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9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548CE6F-8E89-4C8A-B6F0-8D0C4277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21D-DB2F-48B3-9157-8185E53B2F71}" type="datetimeFigureOut">
              <a:rPr kumimoji="1" lang="ja-JP" altLang="en-US" smtClean="0"/>
              <a:t>2020/3/16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3C769-8FF2-4BE5-9B6E-E2F4C697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B59E89-706F-4B3B-B2F9-709D290B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2CB-7FA1-497F-9358-9DEF62DF5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7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ACA049-7164-4146-B830-615B3D87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BA2D3D-A266-4E9D-A8DD-5DB56E79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489414-DABF-4DB8-8E05-416770D8E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C5571D-CA1B-4AF9-9B4D-21279D34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21D-DB2F-48B3-9157-8185E53B2F71}" type="datetimeFigureOut">
              <a:rPr kumimoji="1" lang="ja-JP" altLang="en-US" smtClean="0"/>
              <a:t>2020/3/16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8E7855-6F1E-4268-B365-5DD22E30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7670C7-02C1-412D-B496-C187ACC5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2CB-7FA1-497F-9358-9DEF62DF5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49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8B4C2-A16A-4A45-8CAE-CF873D06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357079-54FF-47CA-B28A-050739A7E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122193-6C36-475B-8CAF-63DB0A0D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A6EEB2-62B4-4EE9-9E4F-11D33D60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21D-DB2F-48B3-9157-8185E53B2F71}" type="datetimeFigureOut">
              <a:rPr kumimoji="1" lang="ja-JP" altLang="en-US" smtClean="0"/>
              <a:t>2020/3/16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666C24-BAC6-4AF2-9F27-E6669C58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11832C-BD39-46DF-8AF3-29430EC6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2CB-7FA1-497F-9358-9DEF62DF5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46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FD1112-B71C-49D8-8FDE-CB994F35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CCA46E-92D5-4763-B593-1E8B2066F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4915AB-9D2C-4B5F-ADB0-A5B42F6F2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C21D-DB2F-48B3-9157-8185E53B2F71}" type="datetimeFigureOut">
              <a:rPr kumimoji="1" lang="ja-JP" altLang="en-US" smtClean="0"/>
              <a:t>2020/3/16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AB1CCB-4B24-47D4-8B70-974E72E7E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DC0FF4-B794-43E2-993B-E07B8B588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02CB-7FA1-497F-9358-9DEF62DF5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D72344-A27E-4427-863C-A1FE2C2B7DBC}"/>
              </a:ext>
            </a:extLst>
          </p:cNvPr>
          <p:cNvSpPr/>
          <p:nvPr/>
        </p:nvSpPr>
        <p:spPr>
          <a:xfrm rot="21405464">
            <a:off x="2121338" y="989533"/>
            <a:ext cx="8264001" cy="5500078"/>
          </a:xfrm>
          <a:prstGeom prst="rect">
            <a:avLst/>
          </a:prstGeom>
          <a:solidFill>
            <a:srgbClr val="007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8D7768-8041-4FC5-B2E7-B072B225A305}"/>
              </a:ext>
            </a:extLst>
          </p:cNvPr>
          <p:cNvSpPr/>
          <p:nvPr/>
        </p:nvSpPr>
        <p:spPr>
          <a:xfrm>
            <a:off x="2335763" y="1129005"/>
            <a:ext cx="7520474" cy="5075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538580-C697-43B1-9338-D44A8FC15751}"/>
              </a:ext>
            </a:extLst>
          </p:cNvPr>
          <p:cNvSpPr txBox="1"/>
          <p:nvPr/>
        </p:nvSpPr>
        <p:spPr>
          <a:xfrm>
            <a:off x="2205680" y="405730"/>
            <a:ext cx="2692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ja-JP" sz="8800" dirty="0">
                <a:solidFill>
                  <a:srgbClr val="DC007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</a:t>
            </a:r>
            <a:r>
              <a:rPr kumimoji="1" lang="en-US" altLang="ja-JP" sz="6000" dirty="0">
                <a:solidFill>
                  <a:srgbClr val="DC007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&amp;</a:t>
            </a:r>
            <a:r>
              <a:rPr kumimoji="1" lang="en-US" altLang="ja-JP" sz="8800" dirty="0">
                <a:solidFill>
                  <a:srgbClr val="DC007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</a:t>
            </a:r>
            <a:endParaRPr kumimoji="1" lang="ja-JP" altLang="en-US" sz="8800" dirty="0">
              <a:solidFill>
                <a:srgbClr val="DC0073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2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Segoe UI Black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 Kanzaki</dc:creator>
  <cp:lastModifiedBy>Reo Kanzaki</cp:lastModifiedBy>
  <cp:revision>1</cp:revision>
  <dcterms:created xsi:type="dcterms:W3CDTF">2020-03-16T09:22:24Z</dcterms:created>
  <dcterms:modified xsi:type="dcterms:W3CDTF">2020-03-16T09:31:09Z</dcterms:modified>
</cp:coreProperties>
</file>