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0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57D7-DF8F-8B4A-A827-93FEF51208B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45D6-B3BF-FF4C-8250-F6B49240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30" y="1103085"/>
            <a:ext cx="1487715" cy="1306286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4990" y="1103085"/>
            <a:ext cx="1487715" cy="1306286"/>
          </a:xfrm>
          <a:prstGeom prst="rect">
            <a:avLst/>
          </a:prstGeom>
          <a:noFill/>
          <a:ln w="762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2302" y="1465942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6930" y="1734455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8502" y="1716312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92202" y="1580241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6274" y="1852384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3216" y="1226456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4133" y="1462313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18761" y="1730826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0333" y="1712683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04033" y="1576612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78105" y="1848755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55047" y="1222827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120" y="700705"/>
            <a:ext cx="189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Ambient Chamber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0644" y="20610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+ 0 ° C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67218" y="70070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Elevated Chamber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9820" y="20392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+ 9 ° C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30" y="1142607"/>
            <a:ext cx="1487715" cy="1306286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65690" y="1142607"/>
            <a:ext cx="1487715" cy="1306286"/>
          </a:xfrm>
          <a:prstGeom prst="rect">
            <a:avLst/>
          </a:prstGeom>
          <a:noFill/>
          <a:ln w="762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58820" y="740227"/>
            <a:ext cx="189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Ambient Chamber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31344" y="210054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+ 0 ° C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97918" y="74022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Elevated Chamber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520" y="207877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+ 9 ° C </a:t>
            </a:r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5582307" y="1373018"/>
            <a:ext cx="898073" cy="705759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7631483" y="1394790"/>
            <a:ext cx="898073" cy="705759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95730" y="163286"/>
            <a:ext cx="3528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Microbial Community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92928" y="163286"/>
            <a:ext cx="3528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5515" y="3973680"/>
            <a:ext cx="1487715" cy="1306286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7531" y="4191394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12159" y="4459907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03731" y="4441764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97431" y="4305693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1503" y="4577836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/>
          <p:cNvSpPr/>
          <p:nvPr/>
        </p:nvSpPr>
        <p:spPr>
          <a:xfrm>
            <a:off x="803731" y="4498006"/>
            <a:ext cx="898073" cy="705759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88788" y="2469881"/>
            <a:ext cx="0" cy="123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206500" y="2433595"/>
            <a:ext cx="4011072" cy="123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89846" y="3973680"/>
            <a:ext cx="1487715" cy="1306286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7688" y="39160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AT_AC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703291" y="4459906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94863" y="4441763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788563" y="4305692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2576287" y="4459907"/>
            <a:ext cx="898073" cy="705759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414825" y="4165598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913754" y="39545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AT_EC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118761" y="2622281"/>
            <a:ext cx="0" cy="1078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677561" y="2585995"/>
            <a:ext cx="3688129" cy="1115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2529" y="5427956"/>
            <a:ext cx="1487715" cy="1306286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23372" y="5489249"/>
            <a:ext cx="124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AT_Control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1624693" y="5854952"/>
            <a:ext cx="898073" cy="705759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03587" y="3927141"/>
            <a:ext cx="1487715" cy="1306286"/>
          </a:xfrm>
          <a:prstGeom prst="rect">
            <a:avLst/>
          </a:prstGeom>
          <a:noFill/>
          <a:ln w="762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97918" y="3927141"/>
            <a:ext cx="1487715" cy="1306286"/>
          </a:xfrm>
          <a:prstGeom prst="rect">
            <a:avLst/>
          </a:prstGeom>
          <a:noFill/>
          <a:ln w="762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085760" y="38694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T_AC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921826" y="39079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T_EC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370601" y="5381417"/>
            <a:ext cx="1487715" cy="1306286"/>
          </a:xfrm>
          <a:prstGeom prst="rect">
            <a:avLst/>
          </a:prstGeom>
          <a:noFill/>
          <a:ln w="762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431444" y="54427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ET_Control</a:t>
            </a:r>
            <a:endParaRPr lang="en-US" dirty="0"/>
          </a:p>
        </p:txBody>
      </p:sp>
      <p:sp>
        <p:nvSpPr>
          <p:cNvPr id="89" name="Cloud 88"/>
          <p:cNvSpPr/>
          <p:nvPr/>
        </p:nvSpPr>
        <p:spPr>
          <a:xfrm>
            <a:off x="6649644" y="5848328"/>
            <a:ext cx="898073" cy="705759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47408" y="4140595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132036" y="4463537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878037" y="4300250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217308" y="4218608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591380" y="4581466"/>
            <a:ext cx="308428" cy="2721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loud 94"/>
          <p:cNvSpPr/>
          <p:nvPr/>
        </p:nvSpPr>
        <p:spPr>
          <a:xfrm>
            <a:off x="5842286" y="4409108"/>
            <a:ext cx="898073" cy="705759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02192" y="4173249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86820" y="4441762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378392" y="4423619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735806" y="4214976"/>
            <a:ext cx="308428" cy="272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loud 95"/>
          <p:cNvSpPr/>
          <p:nvPr/>
        </p:nvSpPr>
        <p:spPr>
          <a:xfrm>
            <a:off x="7654219" y="4396407"/>
            <a:ext cx="898073" cy="705759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883230" y="2469881"/>
            <a:ext cx="3708150" cy="1194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370601" y="2622281"/>
            <a:ext cx="1177116" cy="1042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824391" y="2469881"/>
            <a:ext cx="4033925" cy="1194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080520" y="2585995"/>
            <a:ext cx="0" cy="1115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98502" y="2896383"/>
            <a:ext cx="7831054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512461" y="2896383"/>
            <a:ext cx="21105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Cabugao</dc:creator>
  <cp:lastModifiedBy>Kristine Cabugao</cp:lastModifiedBy>
  <cp:revision>3</cp:revision>
  <dcterms:created xsi:type="dcterms:W3CDTF">2019-02-01T14:28:37Z</dcterms:created>
  <dcterms:modified xsi:type="dcterms:W3CDTF">2019-02-01T17:17:01Z</dcterms:modified>
</cp:coreProperties>
</file>