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82" r:id="rId2"/>
    <p:sldId id="524" r:id="rId3"/>
    <p:sldId id="525" r:id="rId4"/>
    <p:sldId id="526" r:id="rId5"/>
    <p:sldId id="527" r:id="rId6"/>
    <p:sldId id="528" r:id="rId7"/>
    <p:sldId id="529" r:id="rId8"/>
    <p:sldId id="53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20-10-2015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docs/component-specs.html#updating-shouldcomponentupd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075" y="6356350"/>
            <a:ext cx="8223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>
              <a:solidFill>
                <a:srgbClr val="729FCF"/>
              </a:solidFill>
              <a:latin typeface="Ubuntu Medium" charset="0"/>
            </a:endParaRPr>
          </a:p>
        </p:txBody>
      </p:sp>
      <p:sp>
        <p:nvSpPr>
          <p:cNvPr id="6" name="Horizontal Scroll 5"/>
          <p:cNvSpPr/>
          <p:nvPr/>
        </p:nvSpPr>
        <p:spPr bwMode="auto">
          <a:xfrm>
            <a:off x="1537944" y="2554195"/>
            <a:ext cx="5688632" cy="1651248"/>
          </a:xfrm>
          <a:prstGeom prst="horizontalScroll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036050" y="1412875"/>
            <a:ext cx="107950" cy="544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036050" y="0"/>
            <a:ext cx="107950" cy="1412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1676400"/>
            <a:ext cx="5411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endParaRPr lang="en-IN" sz="4400" dirty="0"/>
          </a:p>
          <a:p>
            <a:pPr algn="ctr"/>
            <a:r>
              <a:rPr lang="en-IN" sz="4400" dirty="0" smtClean="0">
                <a:solidFill>
                  <a:srgbClr val="FFC000"/>
                </a:solidFill>
              </a:rPr>
              <a:t>Performance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React is usually quite fast out of the box.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However</a:t>
            </a:r>
            <a:r>
              <a:rPr lang="en-US" sz="2800" dirty="0"/>
              <a:t>, in situations where </a:t>
            </a:r>
            <a:r>
              <a:rPr lang="en-US" sz="2800" dirty="0" smtClean="0"/>
              <a:t>we </a:t>
            </a:r>
            <a:r>
              <a:rPr lang="en-US" sz="2800" dirty="0"/>
              <a:t>need to squeeze every ounce of performance out of </a:t>
            </a:r>
            <a:r>
              <a:rPr lang="en-US" sz="2800" dirty="0" smtClean="0"/>
              <a:t> </a:t>
            </a:r>
            <a:r>
              <a:rPr lang="en-US" sz="2800" dirty="0"/>
              <a:t>app, it provides a </a:t>
            </a:r>
            <a:r>
              <a:rPr lang="en-US" sz="2800" dirty="0" err="1">
                <a:hlinkClick r:id="rId3"/>
              </a:rPr>
              <a:t>shouldComponentUpdate</a:t>
            </a:r>
            <a:r>
              <a:rPr lang="en-US" sz="2800" dirty="0"/>
              <a:t> hook where </a:t>
            </a:r>
            <a:r>
              <a:rPr lang="en-US" sz="2800" dirty="0" smtClean="0"/>
              <a:t>we </a:t>
            </a:r>
            <a:r>
              <a:rPr lang="en-US" sz="2800" dirty="0"/>
              <a:t>can add optimization hints to </a:t>
            </a:r>
            <a:r>
              <a:rPr lang="en-US" sz="2800" dirty="0" err="1"/>
              <a:t>React's</a:t>
            </a:r>
            <a:r>
              <a:rPr lang="en-US" sz="2800" dirty="0"/>
              <a:t> diff algorithm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ReactPerf</a:t>
            </a:r>
            <a:r>
              <a:rPr lang="en-US" sz="2800" dirty="0" smtClean="0"/>
              <a:t> </a:t>
            </a:r>
            <a:r>
              <a:rPr lang="en-US" sz="2800" dirty="0"/>
              <a:t>is a profiling tool that tells </a:t>
            </a:r>
            <a:r>
              <a:rPr lang="en-US" sz="2800" dirty="0" smtClean="0"/>
              <a:t>exactly </a:t>
            </a:r>
            <a:r>
              <a:rPr lang="en-US" sz="2800" dirty="0"/>
              <a:t>where you need to put these hooks.</a:t>
            </a: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General API</a:t>
            </a:r>
          </a:p>
          <a:p>
            <a:r>
              <a:rPr lang="en-US" sz="2800" dirty="0"/>
              <a:t>The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 err="1">
                <a:solidFill>
                  <a:srgbClr val="FF0000"/>
                </a:solidFill>
              </a:rPr>
              <a:t>Perf</a:t>
            </a:r>
            <a:r>
              <a:rPr lang="en-US" sz="2800" dirty="0"/>
              <a:t> object documented here is exposed as </a:t>
            </a:r>
            <a:r>
              <a:rPr lang="en-US" sz="2800" dirty="0" err="1"/>
              <a:t>React.addons.Perf</a:t>
            </a:r>
            <a:r>
              <a:rPr lang="en-US" sz="2800" dirty="0"/>
              <a:t> when using thereact-with-addons.js build in development mode</a:t>
            </a:r>
            <a:r>
              <a:rPr lang="en-US" sz="2800" dirty="0" smtClean="0"/>
              <a:t>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 err="1">
                <a:solidFill>
                  <a:srgbClr val="FF0000"/>
                </a:solidFill>
              </a:rPr>
              <a:t>Perf.start</a:t>
            </a:r>
            <a:r>
              <a:rPr lang="en-US" sz="2800" b="1" dirty="0">
                <a:solidFill>
                  <a:srgbClr val="FF0000"/>
                </a:solidFill>
              </a:rPr>
              <a:t>() and </a:t>
            </a:r>
            <a:r>
              <a:rPr lang="en-US" sz="2800" b="1" dirty="0" err="1">
                <a:solidFill>
                  <a:srgbClr val="FF0000"/>
                </a:solidFill>
              </a:rPr>
              <a:t>Perf.stop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800" dirty="0"/>
              <a:t>Start/stop the measurement. The React operations in-between are recorded for analyses below. Operations that took an insignificant amount of time are ignored.</a:t>
            </a:r>
          </a:p>
          <a:p>
            <a:r>
              <a:rPr lang="en-US" sz="2800" dirty="0"/>
              <a:t>After stopping, you will need </a:t>
            </a:r>
            <a:r>
              <a:rPr lang="en-US" sz="2800" dirty="0" err="1">
                <a:solidFill>
                  <a:srgbClr val="FF0000"/>
                </a:solidFill>
              </a:rPr>
              <a:t>Perf.getLastMeasurements</a:t>
            </a:r>
            <a:r>
              <a:rPr lang="en-US" sz="2800" dirty="0">
                <a:solidFill>
                  <a:srgbClr val="FF0000"/>
                </a:solidFill>
              </a:rPr>
              <a:t>() </a:t>
            </a:r>
            <a:r>
              <a:rPr lang="en-US" sz="2800" dirty="0" smtClean="0"/>
              <a:t>to </a:t>
            </a:r>
            <a:r>
              <a:rPr lang="en-US" sz="2800" dirty="0"/>
              <a:t>get the measurements.</a:t>
            </a: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Perf.printInclusive</a:t>
            </a:r>
            <a:r>
              <a:rPr lang="en-US" sz="2800" b="1" dirty="0">
                <a:solidFill>
                  <a:srgbClr val="FF0000"/>
                </a:solidFill>
              </a:rPr>
              <a:t>(measurements)</a:t>
            </a:r>
          </a:p>
          <a:p>
            <a:r>
              <a:rPr lang="en-US" sz="2800" dirty="0"/>
              <a:t>Prints the overall time taken. If no argument's passed, defaults to all the measurements from the last recording. This prints a nicely formatted table in the console,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http://facebook.github.io/react/img/docs/perf-inclusiv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969100"/>
            <a:ext cx="9116291" cy="145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0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Perf.printExclusive</a:t>
            </a:r>
            <a:r>
              <a:rPr lang="en-US" sz="2800" b="1" dirty="0">
                <a:solidFill>
                  <a:srgbClr val="FF0000"/>
                </a:solidFill>
              </a:rPr>
              <a:t>(measurements)</a:t>
            </a:r>
          </a:p>
          <a:p>
            <a:r>
              <a:rPr lang="en-US" sz="2800" dirty="0"/>
              <a:t>"Exclusive" times don't include the times taken to mount the components: processing </a:t>
            </a:r>
            <a:r>
              <a:rPr lang="en-US" sz="2800" dirty="0" err="1"/>
              <a:t>props,getInitialState</a:t>
            </a:r>
            <a:r>
              <a:rPr lang="en-US" sz="2800" dirty="0"/>
              <a:t>, call </a:t>
            </a:r>
            <a:r>
              <a:rPr lang="en-US" sz="2800" dirty="0" err="1"/>
              <a:t>componentWillMount</a:t>
            </a:r>
            <a:r>
              <a:rPr lang="en-US" sz="2800" dirty="0"/>
              <a:t> and </a:t>
            </a:r>
            <a:r>
              <a:rPr lang="en-US" sz="2800" dirty="0" err="1"/>
              <a:t>componentDidMount</a:t>
            </a:r>
            <a:r>
              <a:rPr lang="en-US" sz="2800" dirty="0"/>
              <a:t>, etc.</a:t>
            </a: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 descr="http://facebook.github.io/react/img/docs/perf-exclusiv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9144000" cy="10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7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Perf.printWasted</a:t>
            </a:r>
            <a:r>
              <a:rPr lang="en-US" sz="2800" b="1" dirty="0">
                <a:solidFill>
                  <a:srgbClr val="FF0000"/>
                </a:solidFill>
              </a:rPr>
              <a:t>(measurements)</a:t>
            </a:r>
          </a:p>
          <a:p>
            <a:r>
              <a:rPr lang="en-US" sz="2800" b="1" dirty="0"/>
              <a:t>The most useful part of the profiler</a:t>
            </a:r>
            <a:r>
              <a:rPr lang="en-US" sz="2800" dirty="0"/>
              <a:t>.</a:t>
            </a:r>
          </a:p>
          <a:p>
            <a:r>
              <a:rPr lang="en-US" sz="2800" dirty="0"/>
              <a:t>"Wasted" time is spent on components that didn't actually render anything, e.g. the render stayed the same, so the DOM wasn't touched.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 descr="http://facebook.github.io/react/img/docs/perf-wast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24274"/>
            <a:ext cx="8839200" cy="100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7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Perf.printDOM</a:t>
            </a:r>
            <a:r>
              <a:rPr lang="en-US" sz="2800" b="1" dirty="0">
                <a:solidFill>
                  <a:srgbClr val="FF0000"/>
                </a:solidFill>
              </a:rPr>
              <a:t>(measurements)</a:t>
            </a:r>
          </a:p>
          <a:p>
            <a:r>
              <a:rPr lang="en-US" sz="2800" dirty="0"/>
              <a:t>Prints the underlying DOM manipulations, e.g. "set </a:t>
            </a:r>
            <a:r>
              <a:rPr lang="en-US" sz="2800" dirty="0" err="1"/>
              <a:t>innerHTML</a:t>
            </a:r>
            <a:r>
              <a:rPr lang="en-US" sz="2800" dirty="0"/>
              <a:t>" and "remove".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199"/>
            <a:ext cx="9144000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0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Perf.getLastMeasurements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800" dirty="0"/>
              <a:t>Get the measurements array from the last </a:t>
            </a:r>
            <a:r>
              <a:rPr lang="en-US" sz="2800"/>
              <a:t>start-stop </a:t>
            </a:r>
            <a:r>
              <a:rPr lang="en-US" sz="2800" smtClean="0"/>
              <a:t>session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400" dirty="0"/>
              <a:t>{  // The term "inclusive" and "exclusive" are explained below  "exclusive": {},  // '.0.0' is the React ID of the node  "inclusive": {".0.0": 0.0670000008540228, ".0": 0.3259999939473346},  "render": {".0": 0.036999990697950125, ".0.0": 0.010000003385357559},  // Number of instances  "counts": {".0": 1, ".0.0": 1},  // DOM touches  "writes": {},  // Extra debugging info  "</a:t>
            </a:r>
            <a:r>
              <a:rPr lang="en-US" sz="2400" dirty="0" err="1"/>
              <a:t>displayNames</a:t>
            </a:r>
            <a:r>
              <a:rPr lang="en-US" sz="2400" dirty="0"/>
              <a:t>": {    ".0": {"current": "App", "owner": "&lt;root&gt;"},    ".0.0": {"current": "Box", "owner": "App"}  },  "</a:t>
            </a:r>
            <a:r>
              <a:rPr lang="en-US" sz="2400" dirty="0" err="1"/>
              <a:t>totalTime</a:t>
            </a:r>
            <a:r>
              <a:rPr lang="en-US" sz="2400" dirty="0"/>
              <a:t>": 0.48499999684281647}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292</Words>
  <Application>Microsoft Office PowerPoint</Application>
  <PresentationFormat>On-screen Show (4:3)</PresentationFormat>
  <Paragraphs>51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1368</cp:revision>
  <dcterms:created xsi:type="dcterms:W3CDTF">2011-02-15T15:40:35Z</dcterms:created>
  <dcterms:modified xsi:type="dcterms:W3CDTF">2015-10-21T04:10:16Z</dcterms:modified>
</cp:coreProperties>
</file>