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82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20-10-2015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j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075" y="6356350"/>
            <a:ext cx="822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>
              <a:solidFill>
                <a:srgbClr val="729FCF"/>
              </a:solidFill>
              <a:latin typeface="Ubuntu Medium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1537944" y="2554195"/>
            <a:ext cx="5688632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TESTING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500" dirty="0"/>
          </a:p>
          <a:p>
            <a:pPr marL="0" indent="0">
              <a:buNone/>
            </a:pPr>
            <a:r>
              <a:rPr lang="en-US" sz="2500" b="1" dirty="0" err="1">
                <a:solidFill>
                  <a:srgbClr val="FF0000"/>
                </a:solidFill>
              </a:rPr>
              <a:t>findRenderedComponentWithType</a:t>
            </a: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sz="2500" dirty="0" err="1"/>
              <a:t>ReactComponent</a:t>
            </a:r>
            <a:r>
              <a:rPr lang="en-US" sz="2500" dirty="0"/>
              <a:t> </a:t>
            </a:r>
            <a:r>
              <a:rPr lang="en-US" sz="2500" dirty="0" err="1"/>
              <a:t>findRenderedComponentWithType</a:t>
            </a:r>
            <a:r>
              <a:rPr lang="en-US" sz="2500" dirty="0"/>
              <a:t>(</a:t>
            </a:r>
            <a:r>
              <a:rPr lang="en-US" sz="2500" dirty="0" err="1"/>
              <a:t>ReactComponent</a:t>
            </a:r>
            <a:r>
              <a:rPr lang="en-US" sz="2500" dirty="0"/>
              <a:t> tree, function </a:t>
            </a:r>
            <a:r>
              <a:rPr lang="en-US" sz="2500" dirty="0" err="1"/>
              <a:t>componentClass</a:t>
            </a:r>
            <a:r>
              <a:rPr lang="en-US" sz="2500" dirty="0"/>
              <a:t>) Same as </a:t>
            </a:r>
            <a:r>
              <a:rPr lang="en-US" sz="2500" dirty="0" err="1"/>
              <a:t>scryRenderedComponentsWithType</a:t>
            </a:r>
            <a:r>
              <a:rPr lang="en-US" sz="2500" dirty="0"/>
              <a:t>() but expects there to be one result and returns that one result, or throws exception if there is any other number of matches besides one.</a:t>
            </a: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React.addons.TestUtils</a:t>
            </a:r>
            <a:r>
              <a:rPr lang="en-US" sz="2800" dirty="0"/>
              <a:t> </a:t>
            </a:r>
            <a:r>
              <a:rPr lang="en-US" sz="2800" dirty="0" smtClean="0"/>
              <a:t>used to </a:t>
            </a:r>
            <a:r>
              <a:rPr lang="en-US" sz="2800" dirty="0"/>
              <a:t>test React components in the testing framework </a:t>
            </a:r>
            <a:r>
              <a:rPr lang="en-US" sz="2800" dirty="0" smtClean="0"/>
              <a:t> (</a:t>
            </a:r>
            <a:r>
              <a:rPr lang="en-US" sz="2800" dirty="0"/>
              <a:t>we use </a:t>
            </a:r>
            <a:r>
              <a:rPr lang="en-US" sz="2800" dirty="0">
                <a:hlinkClick r:id="rId3"/>
              </a:rPr>
              <a:t>Jest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Simulate</a:t>
            </a:r>
          </a:p>
          <a:p>
            <a:pPr marL="0" indent="0">
              <a:buNone/>
            </a:pPr>
            <a:r>
              <a:rPr lang="en-US" sz="2800" dirty="0"/>
              <a:t>Simulate.{</a:t>
            </a:r>
            <a:r>
              <a:rPr lang="en-US" sz="2800" dirty="0" err="1"/>
              <a:t>eventName</a:t>
            </a:r>
            <a:r>
              <a:rPr lang="en-US" sz="2800" dirty="0"/>
              <a:t>}(</a:t>
            </a:r>
            <a:r>
              <a:rPr lang="en-US" sz="2800" dirty="0" err="1"/>
              <a:t>DOMElement</a:t>
            </a:r>
            <a:r>
              <a:rPr lang="en-US" sz="2800" dirty="0"/>
              <a:t> element, object </a:t>
            </a:r>
            <a:r>
              <a:rPr lang="en-US" sz="2800" dirty="0" err="1"/>
              <a:t>eventData</a:t>
            </a:r>
            <a:r>
              <a:rPr lang="en-US" sz="2800" dirty="0"/>
              <a:t>)</a:t>
            </a:r>
            <a:r>
              <a:rPr lang="en-US" sz="2800" dirty="0"/>
              <a:t> 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Simulate </a:t>
            </a:r>
            <a:r>
              <a:rPr lang="en-US" sz="2800" dirty="0"/>
              <a:t>an event dispatch on a DOM node with optional </a:t>
            </a:r>
            <a:r>
              <a:rPr lang="en-US" sz="2800" dirty="0" err="1"/>
              <a:t>eventData</a:t>
            </a:r>
            <a:r>
              <a:rPr lang="en-US" sz="2800" dirty="0"/>
              <a:t> event data. 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Clicking </a:t>
            </a:r>
            <a:r>
              <a:rPr lang="en-US" sz="2800" b="1" dirty="0">
                <a:solidFill>
                  <a:srgbClr val="FF0000"/>
                </a:solidFill>
              </a:rPr>
              <a:t>an element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node = </a:t>
            </a:r>
            <a:r>
              <a:rPr lang="en-US" sz="2800" dirty="0" err="1"/>
              <a:t>React.findDOMNode</a:t>
            </a:r>
            <a:r>
              <a:rPr lang="en-US" sz="2800" dirty="0"/>
              <a:t>(</a:t>
            </a:r>
            <a:r>
              <a:rPr lang="en-US" sz="2800" dirty="0" err="1"/>
              <a:t>this.refs.button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err="1" smtClean="0"/>
              <a:t>React.addons.TestUtils.Simulate.click</a:t>
            </a:r>
            <a:r>
              <a:rPr lang="en-US" sz="2800" dirty="0" smtClean="0"/>
              <a:t>(node</a:t>
            </a:r>
            <a:r>
              <a:rPr lang="en-US" sz="2800" dirty="0"/>
              <a:t>);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Changing the value of an input field and then pressing </a:t>
            </a:r>
            <a:r>
              <a:rPr lang="en-US" sz="2800" b="1" dirty="0" smtClean="0">
                <a:solidFill>
                  <a:srgbClr val="FF0000"/>
                </a:solidFill>
              </a:rPr>
              <a:t>ENTER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node = </a:t>
            </a:r>
            <a:r>
              <a:rPr lang="en-US" sz="2800" dirty="0" err="1"/>
              <a:t>React.findDOMNode</a:t>
            </a:r>
            <a:r>
              <a:rPr lang="en-US" sz="2800" dirty="0"/>
              <a:t>(</a:t>
            </a:r>
            <a:r>
              <a:rPr lang="en-US" sz="2800" dirty="0" err="1"/>
              <a:t>this.refs.input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err="1" smtClean="0"/>
              <a:t>node.value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'giraffe‘</a:t>
            </a:r>
          </a:p>
          <a:p>
            <a:pPr marL="0" indent="0">
              <a:buNone/>
            </a:pPr>
            <a:r>
              <a:rPr lang="en-US" sz="2800" dirty="0" err="1" smtClean="0"/>
              <a:t>React.addons.TestUtils.Simulate.change</a:t>
            </a:r>
            <a:r>
              <a:rPr lang="en-US" sz="2800" dirty="0" smtClean="0"/>
              <a:t>(node);</a:t>
            </a:r>
          </a:p>
          <a:p>
            <a:pPr marL="0" indent="0">
              <a:buNone/>
            </a:pPr>
            <a:r>
              <a:rPr lang="en-US" sz="2800" dirty="0" err="1" smtClean="0"/>
              <a:t>React.addons.TestUtils.Simulate.keyDown</a:t>
            </a:r>
            <a:r>
              <a:rPr lang="en-US" sz="2800" dirty="0" smtClean="0"/>
              <a:t>(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node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 {</a:t>
            </a:r>
            <a:r>
              <a:rPr lang="en-US" sz="2800" dirty="0"/>
              <a:t>key: "Enter", </a:t>
            </a:r>
            <a:r>
              <a:rPr lang="en-US" sz="2800" dirty="0" err="1"/>
              <a:t>keyCode</a:t>
            </a:r>
            <a:r>
              <a:rPr lang="en-US" sz="2800" dirty="0"/>
              <a:t>: 13, which: 13});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renderIntoDocument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ReactComponent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renderIntoDocument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ReactElement</a:t>
            </a:r>
            <a:r>
              <a:rPr lang="en-US" sz="2800" dirty="0">
                <a:solidFill>
                  <a:srgbClr val="FF0000"/>
                </a:solidFill>
              </a:rPr>
              <a:t> instance)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Render </a:t>
            </a:r>
            <a:r>
              <a:rPr lang="en-US" sz="2800" dirty="0"/>
              <a:t>a component into a detached DOM node in the document. </a:t>
            </a:r>
            <a:r>
              <a:rPr lang="en-US" sz="2800" b="1" dirty="0"/>
              <a:t>This function requires a DOM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mockComponent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object </a:t>
            </a:r>
            <a:r>
              <a:rPr lang="en-US" sz="2800" dirty="0" err="1">
                <a:solidFill>
                  <a:srgbClr val="FF0000"/>
                </a:solidFill>
              </a:rPr>
              <a:t>mockComponent</a:t>
            </a:r>
            <a:r>
              <a:rPr lang="en-US" sz="2800" dirty="0">
                <a:solidFill>
                  <a:srgbClr val="FF0000"/>
                </a:solidFill>
              </a:rPr>
              <a:t>(function </a:t>
            </a:r>
            <a:r>
              <a:rPr lang="en-US" sz="2800" dirty="0" err="1">
                <a:solidFill>
                  <a:srgbClr val="FF0000"/>
                </a:solidFill>
              </a:rPr>
              <a:t>componentClass</a:t>
            </a:r>
            <a:r>
              <a:rPr lang="en-US" sz="2800" dirty="0">
                <a:solidFill>
                  <a:srgbClr val="FF0000"/>
                </a:solidFill>
              </a:rPr>
              <a:t>, string? </a:t>
            </a:r>
            <a:r>
              <a:rPr lang="en-US" sz="2800" dirty="0" err="1">
                <a:solidFill>
                  <a:srgbClr val="FF0000"/>
                </a:solidFill>
              </a:rPr>
              <a:t>mockTagName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 smtClean="0"/>
              <a:t>Pass </a:t>
            </a:r>
            <a:r>
              <a:rPr lang="en-US" sz="2800" dirty="0"/>
              <a:t>a mocked component module to this method to augment it with useful methods that allow it to be used as a dummy React component.</a:t>
            </a:r>
            <a:r>
              <a:rPr lang="en-US" sz="2800" dirty="0" smtClean="0"/>
              <a:t>	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isElement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isElement</a:t>
            </a:r>
            <a:r>
              <a:rPr lang="en-US" sz="2800" dirty="0"/>
              <a:t>(</a:t>
            </a:r>
            <a:r>
              <a:rPr lang="en-US" sz="2800" dirty="0" err="1"/>
              <a:t>ReactElement</a:t>
            </a:r>
            <a:r>
              <a:rPr lang="en-US" sz="2800" dirty="0"/>
              <a:t> element)</a:t>
            </a:r>
            <a:r>
              <a:rPr lang="en-US" sz="2800" dirty="0"/>
              <a:t> </a:t>
            </a:r>
            <a:r>
              <a:rPr lang="en-US" sz="2800" dirty="0"/>
              <a:t>Returns true if element is any </a:t>
            </a:r>
            <a:r>
              <a:rPr lang="en-US" sz="2800" dirty="0" err="1"/>
              <a:t>ReactElement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isElementOfType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isElementOfType</a:t>
            </a:r>
            <a:r>
              <a:rPr lang="en-US" sz="2800" dirty="0"/>
              <a:t>(</a:t>
            </a:r>
            <a:r>
              <a:rPr lang="en-US" sz="2800" dirty="0" err="1"/>
              <a:t>ReactElement</a:t>
            </a:r>
            <a:r>
              <a:rPr lang="en-US" sz="2800" dirty="0"/>
              <a:t> element, function </a:t>
            </a:r>
            <a:r>
              <a:rPr lang="en-US" sz="2800" dirty="0" err="1"/>
              <a:t>componentClass</a:t>
            </a:r>
            <a:r>
              <a:rPr lang="en-US" sz="2800" dirty="0"/>
              <a:t>)</a:t>
            </a:r>
            <a:r>
              <a:rPr lang="en-US" sz="2800" dirty="0"/>
              <a:t> </a:t>
            </a:r>
            <a:r>
              <a:rPr lang="en-US" sz="2800" dirty="0"/>
              <a:t>Returns true if element is a </a:t>
            </a:r>
            <a:r>
              <a:rPr lang="en-US" sz="2800" dirty="0" err="1"/>
              <a:t>ReactElement</a:t>
            </a:r>
            <a:r>
              <a:rPr lang="en-US" sz="2800" dirty="0"/>
              <a:t> whose type is of a React </a:t>
            </a:r>
            <a:r>
              <a:rPr lang="en-US" sz="2800" dirty="0" err="1"/>
              <a:t>componentClass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isDOMComponent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isDOMComponent</a:t>
            </a:r>
            <a:r>
              <a:rPr lang="en-US" sz="2800" dirty="0"/>
              <a:t>(</a:t>
            </a:r>
            <a:r>
              <a:rPr lang="en-US" sz="2800" dirty="0" err="1"/>
              <a:t>ReactComponent</a:t>
            </a:r>
            <a:r>
              <a:rPr lang="en-US" sz="2800" dirty="0"/>
              <a:t> instance)</a:t>
            </a:r>
            <a:r>
              <a:rPr lang="en-US" sz="2800" dirty="0"/>
              <a:t> </a:t>
            </a:r>
            <a:r>
              <a:rPr lang="en-US" sz="2800" dirty="0"/>
              <a:t>Returns true if instance is a DOM component (such as a &lt;div&gt; or &lt;span</a:t>
            </a:r>
            <a:r>
              <a:rPr lang="en-US" sz="2800" dirty="0" smtClean="0"/>
              <a:t>&gt;).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isCompositeComponent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isCompositeComponent</a:t>
            </a:r>
            <a:r>
              <a:rPr lang="en-US" sz="2800" dirty="0"/>
              <a:t>(</a:t>
            </a:r>
            <a:r>
              <a:rPr lang="en-US" sz="2800" dirty="0" err="1"/>
              <a:t>ReactComponent</a:t>
            </a:r>
            <a:r>
              <a:rPr lang="en-US" sz="2800" dirty="0"/>
              <a:t> instance)` Returns true if instance is a composite component (created with </a:t>
            </a:r>
            <a:r>
              <a:rPr lang="en-US" sz="2800" dirty="0" err="1"/>
              <a:t>React.createClass</a:t>
            </a:r>
            <a:r>
              <a:rPr lang="en-US" sz="2800" dirty="0" smtClean="0"/>
              <a:t>()).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isCompositeComponentWithType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isCompositeComponentWithType</a:t>
            </a:r>
            <a:r>
              <a:rPr lang="en-US" sz="2800" dirty="0"/>
              <a:t>(</a:t>
            </a:r>
            <a:r>
              <a:rPr lang="en-US" sz="2800" dirty="0" err="1"/>
              <a:t>ReactComponent</a:t>
            </a:r>
            <a:r>
              <a:rPr lang="en-US" sz="2800" dirty="0"/>
              <a:t> instance, function </a:t>
            </a:r>
            <a:r>
              <a:rPr lang="en-US" sz="2800" dirty="0" err="1"/>
              <a:t>componentClass</a:t>
            </a:r>
            <a:r>
              <a:rPr lang="en-US" sz="2800" dirty="0"/>
              <a:t>)</a:t>
            </a:r>
            <a:r>
              <a:rPr lang="en-US" sz="2800" dirty="0"/>
              <a:t> </a:t>
            </a:r>
            <a:r>
              <a:rPr lang="en-US" sz="2800" dirty="0"/>
              <a:t>Returns true if instance is a composite component (created with </a:t>
            </a:r>
            <a:r>
              <a:rPr lang="en-US" sz="2800" dirty="0" err="1"/>
              <a:t>React.createClass</a:t>
            </a:r>
            <a:r>
              <a:rPr lang="en-US" sz="2800" dirty="0"/>
              <a:t>()) whose type is of a React </a:t>
            </a:r>
            <a:r>
              <a:rPr lang="en-US" sz="2800" dirty="0" err="1"/>
              <a:t>componentClass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findAllInRenderedTree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array </a:t>
            </a:r>
            <a:r>
              <a:rPr lang="en-US" sz="2800" dirty="0" err="1"/>
              <a:t>findAllInRenderedTree</a:t>
            </a:r>
            <a:r>
              <a:rPr lang="en-US" sz="2800" dirty="0"/>
              <a:t>(</a:t>
            </a:r>
            <a:r>
              <a:rPr lang="en-US" sz="2800" dirty="0" err="1"/>
              <a:t>ReactComponent</a:t>
            </a:r>
            <a:r>
              <a:rPr lang="en-US" sz="2800" dirty="0"/>
              <a:t> tree, function test) Traverse all components in tree and accumulate all components where test(component) </a:t>
            </a:r>
            <a:r>
              <a:rPr lang="en-US" sz="2800" dirty="0" err="1"/>
              <a:t>istrue</a:t>
            </a:r>
            <a:r>
              <a:rPr lang="en-US" sz="2800" dirty="0"/>
              <a:t>. This is not that useful on its own, but it's used as a primitive for other test </a:t>
            </a:r>
            <a:r>
              <a:rPr lang="en-US" sz="2800" dirty="0" err="1"/>
              <a:t>utils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scryRenderedDOMComponentsWithClass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array </a:t>
            </a:r>
            <a:r>
              <a:rPr lang="en-US" sz="2800" dirty="0" err="1"/>
              <a:t>scryRenderedDOMComponentsWithClass</a:t>
            </a:r>
            <a:r>
              <a:rPr lang="en-US" sz="2800" dirty="0"/>
              <a:t>(</a:t>
            </a:r>
            <a:r>
              <a:rPr lang="en-US" sz="2800" dirty="0" err="1"/>
              <a:t>ReactComponent</a:t>
            </a:r>
            <a:r>
              <a:rPr lang="en-US" sz="2800" dirty="0"/>
              <a:t> tree, string </a:t>
            </a:r>
            <a:r>
              <a:rPr lang="en-US" sz="2800" dirty="0" err="1"/>
              <a:t>className</a:t>
            </a:r>
            <a:r>
              <a:rPr lang="en-US" sz="2800" dirty="0"/>
              <a:t>) Finds all instances of components in the rendered tree that are DOM components with the class name matching </a:t>
            </a:r>
            <a:r>
              <a:rPr lang="en-US" sz="2800" dirty="0" err="1"/>
              <a:t>className</a:t>
            </a:r>
            <a:r>
              <a:rPr lang="en-US" sz="2800" dirty="0"/>
              <a:t>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500" b="1" dirty="0" err="1">
                <a:solidFill>
                  <a:srgbClr val="FF0000"/>
                </a:solidFill>
              </a:rPr>
              <a:t>findRenderedDOMComponentWithClass</a:t>
            </a: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sz="2500" dirty="0" err="1"/>
              <a:t>ReactComponent</a:t>
            </a:r>
            <a:r>
              <a:rPr lang="en-US" sz="2500" dirty="0"/>
              <a:t> </a:t>
            </a:r>
            <a:r>
              <a:rPr lang="en-US" sz="2500" dirty="0" err="1"/>
              <a:t>findRenderedDOMComponentWithClass</a:t>
            </a:r>
            <a:r>
              <a:rPr lang="en-US" sz="2500" dirty="0"/>
              <a:t>(</a:t>
            </a:r>
            <a:r>
              <a:rPr lang="en-US" sz="2500" dirty="0" err="1"/>
              <a:t>ReactComponent</a:t>
            </a:r>
            <a:r>
              <a:rPr lang="en-US" sz="2500" dirty="0"/>
              <a:t> tree, string </a:t>
            </a:r>
            <a:r>
              <a:rPr lang="en-US" sz="2500" dirty="0" err="1"/>
              <a:t>className</a:t>
            </a:r>
            <a:r>
              <a:rPr lang="en-US" sz="2500" dirty="0"/>
              <a:t>)</a:t>
            </a:r>
            <a:r>
              <a:rPr lang="en-US" sz="2500" dirty="0"/>
              <a:t> </a:t>
            </a:r>
            <a:r>
              <a:rPr lang="en-US" sz="2500" dirty="0"/>
              <a:t>Like </a:t>
            </a:r>
            <a:r>
              <a:rPr lang="en-US" sz="2500" dirty="0" err="1"/>
              <a:t>scryRenderedDOMComponentsWithClass</a:t>
            </a:r>
            <a:r>
              <a:rPr lang="en-US" sz="2500" dirty="0"/>
              <a:t>() but expects there to be one result, and returns that one result, or throws exception if there is any other number of matches besides one.</a:t>
            </a:r>
          </a:p>
          <a:p>
            <a:pPr marL="0" indent="0">
              <a:buNone/>
            </a:pPr>
            <a:endParaRPr lang="en-US" sz="2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b="1" dirty="0" err="1" smtClean="0">
                <a:solidFill>
                  <a:srgbClr val="FF0000"/>
                </a:solidFill>
              </a:rPr>
              <a:t>scryRenderedDOMComponentsWithTag</a:t>
            </a: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sz="2500" dirty="0"/>
              <a:t>array </a:t>
            </a:r>
            <a:r>
              <a:rPr lang="en-US" sz="2500" dirty="0" err="1"/>
              <a:t>scryRenderedDOMComponentsWithTag</a:t>
            </a:r>
            <a:r>
              <a:rPr lang="en-US" sz="2500" dirty="0"/>
              <a:t>(</a:t>
            </a:r>
            <a:r>
              <a:rPr lang="en-US" sz="2500" dirty="0" err="1"/>
              <a:t>ReactComponent</a:t>
            </a:r>
            <a:r>
              <a:rPr lang="en-US" sz="2500" dirty="0"/>
              <a:t> tree, string </a:t>
            </a:r>
            <a:r>
              <a:rPr lang="en-US" sz="2500" dirty="0" err="1"/>
              <a:t>tagName</a:t>
            </a:r>
            <a:r>
              <a:rPr lang="en-US" sz="2500" dirty="0"/>
              <a:t>)</a:t>
            </a:r>
            <a:r>
              <a:rPr lang="en-US" sz="2500" dirty="0"/>
              <a:t> </a:t>
            </a:r>
            <a:r>
              <a:rPr lang="en-US" sz="2500" dirty="0"/>
              <a:t>Finds all instances of components in the rendered tree that are DOM components with the tag name matching </a:t>
            </a:r>
            <a:r>
              <a:rPr lang="en-US" sz="2500" dirty="0" err="1"/>
              <a:t>tagName</a:t>
            </a:r>
            <a:r>
              <a:rPr lang="en-US" sz="2500" dirty="0" smtClean="0"/>
              <a:t>.</a:t>
            </a:r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500" b="1" dirty="0" err="1" smtClean="0">
                <a:solidFill>
                  <a:srgbClr val="FF0000"/>
                </a:solidFill>
              </a:rPr>
              <a:t>findRenderedDOMComponentWithTag</a:t>
            </a: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sz="2500" dirty="0" err="1"/>
              <a:t>ReactComponent</a:t>
            </a:r>
            <a:r>
              <a:rPr lang="en-US" sz="2500" dirty="0"/>
              <a:t> </a:t>
            </a:r>
            <a:r>
              <a:rPr lang="en-US" sz="2500" dirty="0" err="1"/>
              <a:t>findRenderedDOMComponentWithTag</a:t>
            </a:r>
            <a:r>
              <a:rPr lang="en-US" sz="2500" dirty="0"/>
              <a:t>(</a:t>
            </a:r>
            <a:r>
              <a:rPr lang="en-US" sz="2500" dirty="0" err="1"/>
              <a:t>ReactComponent</a:t>
            </a:r>
            <a:r>
              <a:rPr lang="en-US" sz="2500" dirty="0"/>
              <a:t> tree, string </a:t>
            </a:r>
            <a:r>
              <a:rPr lang="en-US" sz="2500" dirty="0" err="1"/>
              <a:t>tagName</a:t>
            </a:r>
            <a:r>
              <a:rPr lang="en-US" sz="2500" dirty="0"/>
              <a:t>) Like </a:t>
            </a:r>
            <a:r>
              <a:rPr lang="en-US" sz="2500" dirty="0" err="1"/>
              <a:t>scryRenderedDOMComponentsWithTag</a:t>
            </a:r>
            <a:r>
              <a:rPr lang="en-US" sz="2500" dirty="0"/>
              <a:t>() but expects there to be one result, and returns that one result, or throws exception if there is any other number of matches besides one.</a:t>
            </a:r>
          </a:p>
          <a:p>
            <a:pPr marL="0" indent="0">
              <a:buNone/>
            </a:pPr>
            <a:endParaRPr lang="en-US" sz="2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b="1" dirty="0" err="1" smtClean="0">
                <a:solidFill>
                  <a:srgbClr val="FF0000"/>
                </a:solidFill>
              </a:rPr>
              <a:t>scryRenderedComponentsWithType</a:t>
            </a: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sz="2500" dirty="0"/>
              <a:t>array </a:t>
            </a:r>
            <a:r>
              <a:rPr lang="en-US" sz="2500" dirty="0" err="1"/>
              <a:t>scryRenderedComponentsWithType</a:t>
            </a:r>
            <a:r>
              <a:rPr lang="en-US" sz="2500" dirty="0"/>
              <a:t>(</a:t>
            </a:r>
            <a:r>
              <a:rPr lang="en-US" sz="2500" dirty="0" err="1"/>
              <a:t>ReactComponent</a:t>
            </a:r>
            <a:r>
              <a:rPr lang="en-US" sz="2500" dirty="0"/>
              <a:t> tree, function </a:t>
            </a:r>
            <a:r>
              <a:rPr lang="en-US" sz="2500" dirty="0" err="1"/>
              <a:t>componentClass</a:t>
            </a:r>
            <a:r>
              <a:rPr lang="en-US" sz="2500" dirty="0"/>
              <a:t>) Finds all instances of components with type equal to </a:t>
            </a:r>
            <a:r>
              <a:rPr lang="en-US" sz="2500" dirty="0" err="1"/>
              <a:t>componentClass</a:t>
            </a:r>
            <a:r>
              <a:rPr lang="en-US" sz="2500" dirty="0" smtClean="0"/>
              <a:t>.</a:t>
            </a:r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114</Words>
  <Application>Microsoft Office PowerPoint</Application>
  <PresentationFormat>On-screen Show (4:3)</PresentationFormat>
  <Paragraphs>91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1354</cp:revision>
  <dcterms:created xsi:type="dcterms:W3CDTF">2011-02-15T15:40:35Z</dcterms:created>
  <dcterms:modified xsi:type="dcterms:W3CDTF">2015-10-21T04:05:59Z</dcterms:modified>
</cp:coreProperties>
</file>