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5"/>
    <p:restoredTop sz="96507"/>
  </p:normalViewPr>
  <p:slideViewPr>
    <p:cSldViewPr snapToGrid="0" snapToObjects="1">
      <p:cViewPr>
        <p:scale>
          <a:sx n="100" d="100"/>
          <a:sy n="100" d="100"/>
        </p:scale>
        <p:origin x="-6272" y="-9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BF2F-2457-1949-B960-5A54CE68ED0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957A-3A3D-E74A-9AC4-95BC7B6D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DE4AE7-986F-8043-87F7-D2BA4558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0" y="17005309"/>
            <a:ext cx="6985000" cy="6985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1332E4B-4BFD-A047-B99C-0C830BB2B892}"/>
              </a:ext>
            </a:extLst>
          </p:cNvPr>
          <p:cNvSpPr/>
          <p:nvPr/>
        </p:nvSpPr>
        <p:spPr>
          <a:xfrm>
            <a:off x="11290300" y="16871959"/>
            <a:ext cx="7251700" cy="7251700"/>
          </a:xfrm>
          <a:prstGeom prst="ellipse">
            <a:avLst/>
          </a:prstGeom>
          <a:noFill/>
          <a:ln w="139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B547C7-C3B0-B347-9FD0-5BDCE4D1D8C6}"/>
              </a:ext>
            </a:extLst>
          </p:cNvPr>
          <p:cNvSpPr/>
          <p:nvPr/>
        </p:nvSpPr>
        <p:spPr>
          <a:xfrm>
            <a:off x="11290300" y="16656059"/>
            <a:ext cx="7683500" cy="76835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E39026-BDEA-E44D-8283-91906EDEDCAB}"/>
              </a:ext>
            </a:extLst>
          </p:cNvPr>
          <p:cNvSpPr/>
          <p:nvPr/>
        </p:nvSpPr>
        <p:spPr>
          <a:xfrm>
            <a:off x="11290300" y="16452859"/>
            <a:ext cx="8089900" cy="8089900"/>
          </a:xfrm>
          <a:prstGeom prst="ellipse">
            <a:avLst/>
          </a:prstGeom>
          <a:noFill/>
          <a:ln w="139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907477-4535-EE4F-B8CF-03CC94D25945}"/>
              </a:ext>
            </a:extLst>
          </p:cNvPr>
          <p:cNvSpPr/>
          <p:nvPr/>
        </p:nvSpPr>
        <p:spPr>
          <a:xfrm>
            <a:off x="11290300" y="16262359"/>
            <a:ext cx="8470900" cy="8470900"/>
          </a:xfrm>
          <a:prstGeom prst="ellipse">
            <a:avLst/>
          </a:prstGeom>
          <a:noFill/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1CC715-315A-2A42-8982-0B3A0FF8C1D8}"/>
              </a:ext>
            </a:extLst>
          </p:cNvPr>
          <p:cNvSpPr/>
          <p:nvPr/>
        </p:nvSpPr>
        <p:spPr>
          <a:xfrm>
            <a:off x="11290300" y="16071859"/>
            <a:ext cx="8851901" cy="8851901"/>
          </a:xfrm>
          <a:prstGeom prst="ellipse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C7F358-607D-E14E-AC73-4BEDFAEE5F3F}"/>
              </a:ext>
            </a:extLst>
          </p:cNvPr>
          <p:cNvSpPr/>
          <p:nvPr/>
        </p:nvSpPr>
        <p:spPr>
          <a:xfrm>
            <a:off x="11290300" y="15881353"/>
            <a:ext cx="9232912" cy="9232912"/>
          </a:xfrm>
          <a:prstGeom prst="ellipse">
            <a:avLst/>
          </a:prstGeom>
          <a:noFill/>
          <a:ln w="139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C4B535-2867-3849-BB9E-12AB2976DE91}"/>
              </a:ext>
            </a:extLst>
          </p:cNvPr>
          <p:cNvSpPr/>
          <p:nvPr/>
        </p:nvSpPr>
        <p:spPr>
          <a:xfrm>
            <a:off x="11290300" y="15690856"/>
            <a:ext cx="9613907" cy="9613907"/>
          </a:xfrm>
          <a:prstGeom prst="ellipse">
            <a:avLst/>
          </a:prstGeom>
          <a:noFill/>
          <a:ln w="139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B6247D-BDB6-2D42-85B1-ED0B2827615C}"/>
              </a:ext>
            </a:extLst>
          </p:cNvPr>
          <p:cNvSpPr/>
          <p:nvPr/>
        </p:nvSpPr>
        <p:spPr>
          <a:xfrm>
            <a:off x="11290300" y="15500335"/>
            <a:ext cx="9994949" cy="999494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6D12F0-0A44-F545-AC53-221362D7D9FB}"/>
              </a:ext>
            </a:extLst>
          </p:cNvPr>
          <p:cNvSpPr/>
          <p:nvPr/>
        </p:nvSpPr>
        <p:spPr>
          <a:xfrm>
            <a:off x="11290300" y="15316207"/>
            <a:ext cx="10363204" cy="10363204"/>
          </a:xfrm>
          <a:prstGeom prst="ellipse">
            <a:avLst/>
          </a:prstGeom>
          <a:noFill/>
          <a:ln w="139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2019-06-08T05:30:35Z</dcterms:created>
  <dcterms:modified xsi:type="dcterms:W3CDTF">2019-06-10T03:36:15Z</dcterms:modified>
</cp:coreProperties>
</file>