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Analytics Vidhya Black Friday Hackathon</a:t>
            </a:r>
            <a:endParaRPr sz="24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Kyle Calabria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ABC Private Limited (fictional online retailer)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Problem: Predict the demand of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Storytelling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Modeling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