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itchFamily="2" charset="77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bctraining.github.io/Intro-to-ChIPseq-flipped/lessons/06_peak_calling_mac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641be43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641be43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641be43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641be437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641be437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641be437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this workflow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https://hbctraining.github.io/Intro-to-ChIPseq-flipped/lessons/06_peak_calling_macs.html</a:t>
            </a:r>
            <a:r>
              <a:rPr lang="en"/>
              <a:t> </a:t>
            </a:r>
            <a:endParaRPr/>
          </a:p>
          <a:p>
            <a:pPr marL="457200" lvl="0" indent="-295275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Remove duplicate reads.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Model a Poisson distribution for the background based on genome size and read count.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Detect candidate peaks based on p-value.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Model Poisson distributions for local regions of 1 kbp, 2 kbp, 5 kbp, and 10 kbp around each candidate peak. Take the max of these for each point.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Calculate the p-value with respect to these local regions for each candidate peaks to filter out false positives.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641be43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641be43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 sz="1400" b="1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peaks.narrowPeak file:</a:t>
            </a:r>
            <a:r>
              <a:rPr lang="en" sz="140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 BED6+4 format file which contains the peak locations together with peak summit, p-value, and q-value</a:t>
            </a:r>
            <a:endParaRPr sz="1400">
              <a:solidFill>
                <a:srgbClr val="384248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 sz="1400" b="1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peaks.xls file: </a:t>
            </a:r>
            <a:r>
              <a:rPr lang="en" sz="140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tabular file which contains information about called peaks. Additional information includes pileup and fold enrichment</a:t>
            </a:r>
            <a:endParaRPr sz="1400">
              <a:solidFill>
                <a:srgbClr val="384248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 sz="1400" b="1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summits.bed file:</a:t>
            </a:r>
            <a:r>
              <a:rPr lang="en" sz="140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Peak summit locations for every peak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641be437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641be437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details: https://github.com/macs3-project/MACS/tree/master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641be43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641be43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649d1f0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649d1f0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481575"/>
            <a:ext cx="8982600" cy="158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0716-1597-3_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acs3-project/MACS/tree/master" TargetMode="External"/><Relationship Id="rId4" Type="http://schemas.openxmlformats.org/officeDocument/2006/relationships/hyperlink" Target="https://doi.org/10.1038/s41467-020-18035-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0150" y="2786300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MACS2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0150" y="42021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Alejandra López | Giulia Sansone | Kelly Cardona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BESE 394A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714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ATAC-Seq Experiment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30300" y="2800650"/>
            <a:ext cx="34113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ATAC-seq (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ssay for 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ransposase 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ccessible 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hromatin with high-throughput 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Seq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uencing) is a next-generation sequencing approach to assess the genome-wide chromatin accessibility.</a:t>
            </a:r>
            <a:endParaRPr sz="154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SzPts val="440"/>
              <a:buNone/>
            </a:pPr>
            <a:endParaRPr sz="172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6393" b="80745"/>
          <a:stretch/>
        </p:blipFill>
        <p:spPr>
          <a:xfrm>
            <a:off x="480825" y="894525"/>
            <a:ext cx="8270073" cy="1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1700" y="2147963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Bentsen et al, 2020</a:t>
            </a:r>
            <a:endParaRPr sz="8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796" y="2455773"/>
            <a:ext cx="5466516" cy="24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699200" y="4835688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Sahu et al, 2021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166650"/>
            <a:ext cx="3761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ATAC-Seq analysis General Workflow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954525" y="2738300"/>
            <a:ext cx="12828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MACS2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t="4168"/>
          <a:stretch/>
        </p:blipFill>
        <p:spPr>
          <a:xfrm>
            <a:off x="4140125" y="61300"/>
            <a:ext cx="4484300" cy="49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833300" y="4835688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Smith &amp; Sheffield, 2020</a:t>
            </a:r>
            <a:endParaRPr sz="800"/>
          </a:p>
        </p:txBody>
      </p:sp>
      <p:sp>
        <p:nvSpPr>
          <p:cNvPr id="78" name="Google Shape;78;p15"/>
          <p:cNvSpPr/>
          <p:nvPr/>
        </p:nvSpPr>
        <p:spPr>
          <a:xfrm>
            <a:off x="5297800" y="2918450"/>
            <a:ext cx="1535400" cy="466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9" name="Google Shape;79;p15"/>
          <p:cNvCxnSpPr>
            <a:stCxn id="78" idx="2"/>
          </p:cNvCxnSpPr>
          <p:nvPr/>
        </p:nvCxnSpPr>
        <p:spPr>
          <a:xfrm rot="10800000">
            <a:off x="3116500" y="3137450"/>
            <a:ext cx="2181300" cy="1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ATAC-Seq peak calling with MACS2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3156575"/>
            <a:ext cx="42603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475" y="188600"/>
            <a:ext cx="3207175" cy="47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54225" y="90625"/>
            <a:ext cx="8358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ATAC-Seq peak calling with MACS2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800325"/>
            <a:ext cx="1137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4225"/>
            <a:ext cx="4837850" cy="23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288025" y="943975"/>
            <a:ext cx="1137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54225" y="37445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Health Data Science Unit - Medizinische Fakultät Heidelberg 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240150" y="1374225"/>
            <a:ext cx="3564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842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peaks.narrowPeak file (BED6+4)</a:t>
            </a:r>
            <a:endParaRPr>
              <a:solidFill>
                <a:srgbClr val="3842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842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peaks.xls file</a:t>
            </a:r>
            <a:endParaRPr>
              <a:solidFill>
                <a:srgbClr val="3842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842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summits.bed file</a:t>
            </a:r>
            <a:endParaRPr>
              <a:solidFill>
                <a:srgbClr val="3842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925" y="2317100"/>
            <a:ext cx="4128301" cy="2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MACS3 vs. MACS2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2000"/>
              <a:buChar char="●"/>
            </a:pPr>
            <a:r>
              <a:rPr lang="en" sz="1700">
                <a:solidFill>
                  <a:srgbClr val="494E52"/>
                </a:solidFill>
                <a:latin typeface="Arial"/>
                <a:ea typeface="Arial"/>
                <a:cs typeface="Arial"/>
                <a:sym typeface="Arial"/>
              </a:rPr>
              <a:t>MACS3 has more ATAC-seq oriented features than its predecessor</a:t>
            </a:r>
            <a:r>
              <a:rPr lang="en" sz="17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however, it is still in active development, so bugs may happen.</a:t>
            </a:r>
            <a:endParaRPr sz="17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 new features: </a:t>
            </a:r>
            <a:endParaRPr sz="17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700"/>
              <a:buFont typeface="Arial"/>
              <a:buChar char="○"/>
            </a:pP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 variants in peak regions directly from BAM files.</a:t>
            </a:r>
            <a:endParaRPr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Implementation of HMMRATAC module. The basic idea behind HMMRATAC is to digest ATAC-seq data according to the fragment length of read pairs into four signal tracks: short fragments, mono-nucleosomal fragments, di-nucleosomal fragments and tri-nucleosomal fragments. Then integrate the four tracks again using Hidden Markov Model to consider three hidden states: open region, nucleosomal region, and background region. </a:t>
            </a:r>
            <a:endParaRPr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Speed and memory optimization.</a:t>
            </a:r>
            <a:endParaRPr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References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1852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574">
                <a:solidFill>
                  <a:srgbClr val="494E52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Sahu, S.K., Basu, A., Tiwari, V.K. (2021). Measuring Chromatin Accessibility: ATAC-Seq . In: Borggrefe, T., Giaimo, B.D. (eds) Enhancers and Promoters. Methods in Molecular Biology, vol 2351. Humana, New York, NY. </a:t>
            </a:r>
            <a:r>
              <a:rPr lang="en" sz="2574" u="sng">
                <a:solidFill>
                  <a:srgbClr val="494E52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https://doi.org/10.1007/978-1-0716-1597-3_6</a:t>
            </a:r>
            <a:endParaRPr sz="2574">
              <a:solidFill>
                <a:srgbClr val="494E52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852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Bentsen, M., Goymann, P., Schultheis, H. </a:t>
            </a:r>
            <a:r>
              <a:rPr lang="en" sz="2574" i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ATAC-seq footprinting unravels kinetics of transcription factor binding during zygotic genome activation. </a:t>
            </a:r>
            <a:r>
              <a:rPr lang="en" sz="2574" i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Commun</a:t>
            </a: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11, 4267 (2020). </a:t>
            </a:r>
            <a:r>
              <a:rPr lang="en" sz="2574" u="sng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https://doi.org/10.1038/s41467-020-18035-1</a:t>
            </a:r>
            <a:endParaRPr sz="2574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2012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6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Smith JP, Sheffield NC. Analytical Approaches for ATAC-seq Data Analysis. Curr Protoc Hum Genet. 2020 Jun;106(1):e101. doi: 10.1002/cphg.101. PMID: 32543102; PMCID: PMC8191135.</a:t>
            </a:r>
            <a:endParaRPr sz="2674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852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Zhang, Y., Liu, T., Meyer, C.A. </a:t>
            </a:r>
            <a:r>
              <a:rPr lang="en" sz="2574" i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Model-based Analysis of ChIP-Seq (MACS). </a:t>
            </a:r>
            <a:r>
              <a:rPr lang="en" sz="2574" i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Genome Biol</a:t>
            </a: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9, R137 (2008). https://doi.org/10.1186/gb-2008-9-9-r137</a:t>
            </a:r>
            <a:endParaRPr sz="2674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2012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674" u="sng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https://github.com/macs3-project/MACS/tree/master</a:t>
            </a:r>
            <a:endParaRPr sz="2674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Macintosh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Source Sans Pro</vt:lpstr>
      <vt:lpstr>Roboto</vt:lpstr>
      <vt:lpstr>Raleway</vt:lpstr>
      <vt:lpstr>Plum</vt:lpstr>
      <vt:lpstr>MACS2</vt:lpstr>
      <vt:lpstr>ATAC-Seq Experiment</vt:lpstr>
      <vt:lpstr>ATAC-Seq analysis General Workflow</vt:lpstr>
      <vt:lpstr>ATAC-Seq peak calling with MACS2 </vt:lpstr>
      <vt:lpstr>ATAC-Seq peak calling with MACS2 </vt:lpstr>
      <vt:lpstr>MACS3 vs. MACS2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MACS2</dc:title>
  <cp:lastModifiedBy>Kelly Cardona Londono</cp:lastModifiedBy>
  <cp:revision>1</cp:revision>
  <dcterms:modified xsi:type="dcterms:W3CDTF">2024-02-05T06:00:49Z</dcterms:modified>
</cp:coreProperties>
</file>