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81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88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4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37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184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09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29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07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03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16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97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16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06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19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1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3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DF99-8788-3446-B477-8368D46ABCF8}" type="datetimeFigureOut">
              <a:rPr lang="fr-FR" smtClean="0"/>
              <a:t>05/04/2016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8869-4B49-2B4B-9090-F29EE0DFA7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05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5265" y="2870039"/>
            <a:ext cx="8144134" cy="1117687"/>
          </a:xfrm>
        </p:spPr>
        <p:txBody>
          <a:bodyPr>
            <a:normAutofit fontScale="92500" lnSpcReduction="20000"/>
          </a:bodyPr>
          <a:lstStyle/>
          <a:p>
            <a:r>
              <a:rPr lang="fr-FR" sz="2400" dirty="0" err="1" smtClean="0"/>
              <a:t>Roadnet</a:t>
            </a:r>
            <a:r>
              <a:rPr lang="fr-FR" sz="2400" dirty="0" smtClean="0"/>
              <a:t>: XML to SVG road networks </a:t>
            </a:r>
            <a:r>
              <a:rPr lang="fr-FR" sz="2400" dirty="0" err="1" smtClean="0"/>
              <a:t>topology</a:t>
            </a:r>
            <a:r>
              <a:rPr lang="fr-FR" sz="2400" dirty="0" smtClean="0"/>
              <a:t> </a:t>
            </a:r>
            <a:r>
              <a:rPr lang="fr-FR" sz="2400" dirty="0" err="1" smtClean="0"/>
              <a:t>converter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Kevin Carmona-Murphy, 1059136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92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336873"/>
            <a:ext cx="9998565" cy="3599316"/>
          </a:xfrm>
        </p:spPr>
        <p:txBody>
          <a:bodyPr/>
          <a:lstStyle/>
          <a:p>
            <a:r>
              <a:rPr lang="fr-FR" dirty="0"/>
              <a:t>$ </a:t>
            </a:r>
            <a:r>
              <a:rPr lang="fr-FR" dirty="0" err="1"/>
              <a:t>ruby</a:t>
            </a:r>
            <a:r>
              <a:rPr lang="fr-FR" dirty="0"/>
              <a:t> </a:t>
            </a:r>
            <a:r>
              <a:rPr lang="fr-FR" dirty="0" err="1"/>
              <a:t>parser.rb</a:t>
            </a:r>
            <a:r>
              <a:rPr lang="fr-FR" dirty="0"/>
              <a:t> −f </a:t>
            </a:r>
            <a:r>
              <a:rPr lang="fr-FR" dirty="0" err="1" smtClean="0"/>
              <a:t>rd.xml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-f option </a:t>
            </a:r>
            <a:r>
              <a:rPr lang="fr-FR" dirty="0" err="1" smtClean="0"/>
              <a:t>specifies</a:t>
            </a:r>
            <a:r>
              <a:rPr lang="fr-FR" dirty="0" smtClean="0"/>
              <a:t> input </a:t>
            </a:r>
            <a:r>
              <a:rPr lang="fr-FR" dirty="0" err="1" smtClean="0"/>
              <a:t>xml</a:t>
            </a:r>
            <a:r>
              <a:rPr lang="fr-FR" dirty="0" smtClean="0"/>
              <a:t> file</a:t>
            </a:r>
          </a:p>
          <a:p>
            <a:r>
              <a:rPr lang="fr-FR" dirty="0" err="1" smtClean="0"/>
              <a:t>Optional</a:t>
            </a:r>
            <a:r>
              <a:rPr lang="fr-FR" dirty="0" smtClean="0"/>
              <a:t> –o option </a:t>
            </a:r>
            <a:r>
              <a:rPr lang="fr-FR" dirty="0" err="1" smtClean="0"/>
              <a:t>specifies</a:t>
            </a:r>
            <a:r>
              <a:rPr lang="fr-FR" dirty="0" smtClean="0"/>
              <a:t> output html file </a:t>
            </a:r>
            <a:r>
              <a:rPr lang="fr-FR" dirty="0" err="1" smtClean="0"/>
              <a:t>containing</a:t>
            </a:r>
            <a:r>
              <a:rPr lang="fr-FR" dirty="0" smtClean="0"/>
              <a:t> </a:t>
            </a:r>
            <a:r>
              <a:rPr lang="fr-FR" dirty="0" err="1" smtClean="0"/>
              <a:t>svg</a:t>
            </a:r>
            <a:r>
              <a:rPr lang="fr-FR" dirty="0" smtClean="0"/>
              <a:t> </a:t>
            </a:r>
            <a:r>
              <a:rPr lang="fr-FR" dirty="0" err="1" smtClean="0"/>
              <a:t>graphics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8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input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Nested</a:t>
            </a:r>
            <a:r>
              <a:rPr lang="fr-FR" dirty="0" smtClean="0"/>
              <a:t> </a:t>
            </a:r>
            <a:r>
              <a:rPr lang="fr-FR" dirty="0" err="1" smtClean="0"/>
              <a:t>hierarchies</a:t>
            </a:r>
            <a:endParaRPr lang="fr-FR" dirty="0" smtClean="0"/>
          </a:p>
          <a:p>
            <a:r>
              <a:rPr lang="fr-FR" dirty="0" smtClean="0"/>
              <a:t>Road, </a:t>
            </a:r>
            <a:r>
              <a:rPr lang="fr-FR" dirty="0" err="1" smtClean="0"/>
              <a:t>street</a:t>
            </a:r>
            <a:r>
              <a:rPr lang="fr-FR" dirty="0" smtClean="0"/>
              <a:t>, and avenue types</a:t>
            </a:r>
          </a:p>
          <a:p>
            <a:r>
              <a:rPr lang="fr-FR" dirty="0" err="1" smtClean="0"/>
              <a:t>Specifiable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Intersection-radius</a:t>
            </a:r>
          </a:p>
          <a:p>
            <a:pPr lvl="1"/>
            <a:r>
              <a:rPr lang="fr-FR" dirty="0" smtClean="0"/>
              <a:t>Angle-offset</a:t>
            </a:r>
          </a:p>
          <a:p>
            <a:pPr lvl="1"/>
            <a:r>
              <a:rPr lang="fr-FR" dirty="0" err="1" smtClean="0"/>
              <a:t>Intersectino</a:t>
            </a:r>
            <a:r>
              <a:rPr lang="fr-FR" dirty="0" smtClean="0"/>
              <a:t>-offset</a:t>
            </a:r>
          </a:p>
          <a:p>
            <a:pPr lvl="1"/>
            <a:r>
              <a:rPr lang="fr-FR" dirty="0" err="1" smtClean="0"/>
              <a:t>Length</a:t>
            </a:r>
            <a:r>
              <a:rPr lang="fr-FR" dirty="0" smtClean="0"/>
              <a:t> of </a:t>
            </a:r>
            <a:r>
              <a:rPr lang="fr-FR" dirty="0" err="1" smtClean="0"/>
              <a:t>link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47" y="2231570"/>
            <a:ext cx="5830978" cy="43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1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</a:t>
            </a:r>
            <a:r>
              <a:rPr lang="fr-FR" dirty="0" err="1" smtClean="0"/>
              <a:t>it</a:t>
            </a:r>
            <a:r>
              <a:rPr lang="fr-FR" dirty="0" smtClean="0"/>
              <a:t> Works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2" y="2336873"/>
            <a:ext cx="4414192" cy="3599316"/>
          </a:xfrm>
        </p:spPr>
        <p:txBody>
          <a:bodyPr/>
          <a:lstStyle/>
          <a:p>
            <a:r>
              <a:rPr lang="fr-FR" dirty="0" smtClean="0"/>
              <a:t>Descends XML file </a:t>
            </a:r>
            <a:r>
              <a:rPr lang="fr-FR" dirty="0" err="1" smtClean="0"/>
              <a:t>recursively</a:t>
            </a:r>
            <a:r>
              <a:rPr lang="fr-FR" dirty="0" smtClean="0"/>
              <a:t>, </a:t>
            </a:r>
            <a:r>
              <a:rPr lang="fr-FR" dirty="0" err="1" smtClean="0"/>
              <a:t>drawing</a:t>
            </a:r>
            <a:r>
              <a:rPr lang="fr-FR" dirty="0" smtClean="0"/>
              <a:t> </a:t>
            </a:r>
            <a:r>
              <a:rPr lang="fr-FR" dirty="0" err="1" smtClean="0"/>
              <a:t>svg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r>
              <a:rPr lang="fr-FR" dirty="0" smtClean="0"/>
              <a:t> as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parses</a:t>
            </a:r>
            <a:endParaRPr lang="fr-FR" dirty="0" smtClean="0"/>
          </a:p>
          <a:p>
            <a:r>
              <a:rPr lang="fr-FR" dirty="0" smtClean="0"/>
              <a:t>Uses </a:t>
            </a:r>
            <a:r>
              <a:rPr lang="fr-FR" dirty="0" err="1" smtClean="0"/>
              <a:t>Nokogiri</a:t>
            </a:r>
            <a:r>
              <a:rPr lang="fr-FR" dirty="0" smtClean="0"/>
              <a:t> to </a:t>
            </a:r>
            <a:r>
              <a:rPr lang="fr-FR" dirty="0" err="1" smtClean="0"/>
              <a:t>parse</a:t>
            </a:r>
            <a:r>
              <a:rPr lang="fr-FR" dirty="0" smtClean="0"/>
              <a:t> XML and </a:t>
            </a:r>
            <a:r>
              <a:rPr lang="fr-FR" dirty="0" err="1" smtClean="0"/>
              <a:t>create</a:t>
            </a:r>
            <a:r>
              <a:rPr lang="fr-FR" dirty="0" smtClean="0"/>
              <a:t> final HTML file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56" y="2336873"/>
            <a:ext cx="5998030" cy="38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7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SVG Output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1371600"/>
            <a:ext cx="6334552" cy="491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618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</TotalTime>
  <Words>85</Words>
  <Application>Microsoft Macintosh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Présentation PowerPoint</vt:lpstr>
      <vt:lpstr>Getting Started</vt:lpstr>
      <vt:lpstr>XML input</vt:lpstr>
      <vt:lpstr>How it Works</vt:lpstr>
      <vt:lpstr>SVG Output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Carmona-Murphy</dc:creator>
  <cp:lastModifiedBy>Kevin Carmona-Murphy</cp:lastModifiedBy>
  <cp:revision>1</cp:revision>
  <dcterms:created xsi:type="dcterms:W3CDTF">2016-04-05T17:27:16Z</dcterms:created>
  <dcterms:modified xsi:type="dcterms:W3CDTF">2016-04-05T17:36:08Z</dcterms:modified>
</cp:coreProperties>
</file>