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62" r:id="rId4"/>
    <p:sldId id="261" r:id="rId5"/>
    <p:sldId id="259" r:id="rId6"/>
    <p:sldId id="260"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snapToGrid="0" snapToObjects="1">
      <p:cViewPr varScale="1">
        <p:scale>
          <a:sx n="94" d="100"/>
          <a:sy n="94"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B2A3B-EFFD-AF4E-AE2C-239EEAA24813}" type="datetimeFigureOut">
              <a:rPr lang="en-US" smtClean="0"/>
              <a:t>2/15/18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E8040-00DF-9441-AEBC-2A37DD73BB9B}" type="slidenum">
              <a:rPr lang="en-US" smtClean="0"/>
              <a:t>‹#›</a:t>
            </a:fld>
            <a:endParaRPr lang="en-US"/>
          </a:p>
        </p:txBody>
      </p:sp>
    </p:spTree>
    <p:extLst>
      <p:ext uri="{BB962C8B-B14F-4D97-AF65-F5344CB8AC3E}">
        <p14:creationId xmlns:p14="http://schemas.microsoft.com/office/powerpoint/2010/main" val="66923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2/15/18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2/15/18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2/15/18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2/15/18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2/15/18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2/15/18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7320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802102"/>
            <a:ext cx="8361229" cy="2098226"/>
          </a:xfrm>
        </p:spPr>
        <p:txBody>
          <a:bodyPr/>
          <a:lstStyle/>
          <a:p>
            <a:r>
              <a:rPr lang="en-US" b="1" cap="none" dirty="0" err="1" smtClean="0">
                <a:ln w="9525">
                  <a:solidFill>
                    <a:schemeClr val="tx1"/>
                  </a:solidFill>
                  <a:prstDash val="solid"/>
                </a:ln>
                <a:solidFill>
                  <a:schemeClr val="tx1"/>
                </a:solidFill>
                <a:effectLst>
                  <a:outerShdw blurRad="12700" dist="38100" dir="2700000" algn="tl" rotWithShape="0">
                    <a:schemeClr val="bg1">
                      <a:lumMod val="50000"/>
                    </a:schemeClr>
                  </a:outerShdw>
                </a:effectLst>
              </a:rPr>
              <a:t>Aller</a:t>
            </a:r>
            <a:r>
              <a:rPr lang="en-US" b="1" cap="none" dirty="0" smtClean="0">
                <a:ln w="9525">
                  <a:solidFill>
                    <a:schemeClr val="tx1"/>
                  </a:solidFill>
                  <a:prstDash val="solid"/>
                </a:ln>
                <a:solidFill>
                  <a:schemeClr val="tx1"/>
                </a:solidFill>
                <a:effectLst>
                  <a:outerShdw blurRad="12700" dist="38100" dir="2700000" algn="tl" rotWithShape="0">
                    <a:schemeClr val="bg1">
                      <a:lumMod val="50000"/>
                    </a:schemeClr>
                  </a:outerShdw>
                </a:effectLst>
              </a:rPr>
              <a:t>-Jeeves</a:t>
            </a:r>
            <a:endParaRPr lang="en-US" b="1" cap="none" dirty="0">
              <a:ln w="9525">
                <a:solidFill>
                  <a:schemeClr val="tx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a:xfrm>
            <a:off x="2679906" y="3956278"/>
            <a:ext cx="6831673" cy="1834921"/>
          </a:xfrm>
        </p:spPr>
        <p:txBody>
          <a:bodyPr>
            <a:normAutofit/>
          </a:bodyPr>
          <a:lstStyle/>
          <a:p>
            <a:r>
              <a:rPr lang="en-US" dirty="0">
                <a:solidFill>
                  <a:schemeClr val="accent4">
                    <a:lumMod val="50000"/>
                  </a:schemeClr>
                </a:solidFill>
                <a:effectLst>
                  <a:outerShdw blurRad="63500" sx="102000" sy="102000" algn="ctr" rotWithShape="0">
                    <a:prstClr val="black">
                      <a:alpha val="40000"/>
                    </a:prstClr>
                  </a:outerShdw>
                </a:effectLst>
              </a:rPr>
              <a:t>PM Milam IV </a:t>
            </a:r>
            <a:endParaRPr lang="en-US" dirty="0" smtClean="0">
              <a:solidFill>
                <a:schemeClr val="accent4">
                  <a:lumMod val="50000"/>
                </a:schemeClr>
              </a:solidFill>
              <a:effectLst>
                <a:outerShdw blurRad="63500" sx="102000" sy="102000" algn="ctr" rotWithShape="0">
                  <a:prstClr val="black">
                    <a:alpha val="40000"/>
                  </a:prstClr>
                </a:outerShdw>
              </a:effectLst>
            </a:endParaRPr>
          </a:p>
          <a:p>
            <a:r>
              <a:rPr lang="en-US" dirty="0" smtClean="0">
                <a:solidFill>
                  <a:schemeClr val="accent4">
                    <a:lumMod val="50000"/>
                  </a:schemeClr>
                </a:solidFill>
                <a:effectLst>
                  <a:outerShdw blurRad="63500" sx="102000" sy="102000" algn="ctr" rotWithShape="0">
                    <a:prstClr val="black">
                      <a:alpha val="40000"/>
                    </a:prstClr>
                  </a:outerShdw>
                </a:effectLst>
              </a:rPr>
              <a:t>Matthew </a:t>
            </a:r>
            <a:r>
              <a:rPr lang="en-US" dirty="0">
                <a:solidFill>
                  <a:schemeClr val="accent4">
                    <a:lumMod val="50000"/>
                  </a:schemeClr>
                </a:solidFill>
                <a:effectLst>
                  <a:outerShdw blurRad="63500" sx="102000" sy="102000" algn="ctr" rotWithShape="0">
                    <a:prstClr val="black">
                      <a:alpha val="40000"/>
                    </a:prstClr>
                  </a:outerShdw>
                </a:effectLst>
              </a:rPr>
              <a:t>Steward </a:t>
            </a:r>
          </a:p>
          <a:p>
            <a:r>
              <a:rPr lang="en-US" dirty="0" smtClean="0">
                <a:solidFill>
                  <a:schemeClr val="accent4">
                    <a:lumMod val="50000"/>
                  </a:schemeClr>
                </a:solidFill>
                <a:effectLst>
                  <a:outerShdw blurRad="63500" sx="102000" sy="102000" algn="ctr" rotWithShape="0">
                    <a:prstClr val="black">
                      <a:alpha val="40000"/>
                    </a:prstClr>
                  </a:outerShdw>
                </a:effectLst>
              </a:rPr>
              <a:t>Vivian </a:t>
            </a:r>
            <a:r>
              <a:rPr lang="en-US" dirty="0" err="1">
                <a:solidFill>
                  <a:schemeClr val="accent4">
                    <a:lumMod val="50000"/>
                  </a:schemeClr>
                </a:solidFill>
                <a:effectLst>
                  <a:outerShdw blurRad="63500" sx="102000" sy="102000" algn="ctr" rotWithShape="0">
                    <a:prstClr val="black">
                      <a:alpha val="40000"/>
                    </a:prstClr>
                  </a:outerShdw>
                </a:effectLst>
              </a:rPr>
              <a:t>Tuong</a:t>
            </a:r>
            <a:r>
              <a:rPr lang="en-US" dirty="0">
                <a:solidFill>
                  <a:schemeClr val="accent4">
                    <a:lumMod val="50000"/>
                  </a:schemeClr>
                </a:solidFill>
                <a:effectLst>
                  <a:outerShdw blurRad="63500" sx="102000" sy="102000" algn="ctr" rotWithShape="0">
                    <a:prstClr val="black">
                      <a:alpha val="40000"/>
                    </a:prstClr>
                  </a:outerShdw>
                </a:effectLst>
              </a:rPr>
              <a:t> Nguyen </a:t>
            </a:r>
            <a:endParaRPr lang="en-US" dirty="0" smtClean="0">
              <a:solidFill>
                <a:schemeClr val="accent4">
                  <a:lumMod val="50000"/>
                </a:schemeClr>
              </a:solidFill>
              <a:effectLst>
                <a:outerShdw blurRad="63500" sx="102000" sy="102000" algn="ctr" rotWithShape="0">
                  <a:prstClr val="black">
                    <a:alpha val="40000"/>
                  </a:prstClr>
                </a:outerShdw>
              </a:effectLst>
            </a:endParaRPr>
          </a:p>
          <a:p>
            <a:r>
              <a:rPr lang="en-US" dirty="0" smtClean="0">
                <a:solidFill>
                  <a:schemeClr val="accent4">
                    <a:lumMod val="50000"/>
                  </a:schemeClr>
                </a:solidFill>
                <a:effectLst>
                  <a:outerShdw blurRad="63500" sx="102000" sy="102000" algn="ctr" rotWithShape="0">
                    <a:prstClr val="black">
                      <a:alpha val="40000"/>
                    </a:prstClr>
                  </a:outerShdw>
                </a:effectLst>
              </a:rPr>
              <a:t>Kyle Carter</a:t>
            </a:r>
          </a:p>
          <a:p>
            <a:endParaRPr lang="en-US" dirty="0">
              <a:solidFill>
                <a:schemeClr val="accent4">
                  <a:lumMod val="5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196968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tx1"/>
                </a:solidFill>
                <a:effectLst>
                  <a:outerShdw blurRad="38100" dist="19050" dir="2700000" algn="tl" rotWithShape="0">
                    <a:schemeClr val="dk1">
                      <a:alpha val="40000"/>
                    </a:schemeClr>
                  </a:outerShdw>
                </a:effectLst>
              </a:rPr>
              <a:t>Statement of Purpose</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r>
              <a:rPr lang="en-US" sz="2800" dirty="0" err="1"/>
              <a:t>Aller</a:t>
            </a:r>
            <a:r>
              <a:rPr lang="en-US" sz="2800" dirty="0"/>
              <a:t>-Jeeves is a food application created to help alleviate the stress felt by individuals and families with dietary and/or allergy </a:t>
            </a:r>
            <a:r>
              <a:rPr lang="en-US" sz="2800" dirty="0" smtClean="0"/>
              <a:t>restrictions.</a:t>
            </a:r>
          </a:p>
          <a:p>
            <a:r>
              <a:rPr lang="en-US" sz="2800" dirty="0" smtClean="0"/>
              <a:t>Whether </a:t>
            </a:r>
            <a:r>
              <a:rPr lang="en-US" sz="2800" dirty="0"/>
              <a:t>it is to find something new and delicious or wanting to find recipes for everyone to enjoy together. </a:t>
            </a:r>
            <a:endParaRPr lang="en-US" sz="2800" dirty="0" smtClean="0"/>
          </a:p>
          <a:p>
            <a:r>
              <a:rPr lang="en-US" sz="2800" dirty="0" smtClean="0"/>
              <a:t>Next </a:t>
            </a:r>
            <a:r>
              <a:rPr lang="en-US" sz="2800" dirty="0"/>
              <a:t>time someone ask what can you eat, introduce them to </a:t>
            </a:r>
            <a:r>
              <a:rPr lang="en-US" sz="2800" dirty="0" err="1"/>
              <a:t>Aller</a:t>
            </a:r>
            <a:r>
              <a:rPr lang="en-US" sz="2800" dirty="0"/>
              <a:t>-Jeeves, where our recipes will meet your needs</a:t>
            </a:r>
            <a:r>
              <a:rPr lang="en-US" sz="2800" dirty="0" smtClean="0"/>
              <a:t>.</a:t>
            </a:r>
            <a:endParaRPr lang="en-US" sz="2800" dirty="0"/>
          </a:p>
        </p:txBody>
      </p:sp>
    </p:spTree>
    <p:extLst>
      <p:ext uri="{BB962C8B-B14F-4D97-AF65-F5344CB8AC3E}">
        <p14:creationId xmlns:p14="http://schemas.microsoft.com/office/powerpoint/2010/main" val="49832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tx1"/>
                </a:solidFill>
                <a:effectLst>
                  <a:outerShdw blurRad="38100" dist="19050" dir="2700000" algn="tl" rotWithShape="0">
                    <a:schemeClr val="dk1">
                      <a:alpha val="40000"/>
                    </a:schemeClr>
                  </a:outerShdw>
                </a:effectLst>
              </a:rPr>
              <a:t>Main Features</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r>
              <a:rPr lang="en-US" sz="3200" dirty="0" err="1"/>
              <a:t>Aller</a:t>
            </a:r>
            <a:r>
              <a:rPr lang="en-US" sz="3200" dirty="0"/>
              <a:t>-Jeeves contains recipe cards with the recipes, a picture of the dish, and a bookmarking options (when the user logs in) on the front of the card. </a:t>
            </a:r>
            <a:endParaRPr lang="en-US" sz="3200" dirty="0" smtClean="0"/>
          </a:p>
          <a:p>
            <a:r>
              <a:rPr lang="en-US" sz="3200" dirty="0" smtClean="0"/>
              <a:t>When </a:t>
            </a:r>
            <a:r>
              <a:rPr lang="en-US" sz="3200" dirty="0"/>
              <a:t>the user clicks on the recipe the card flips over to the back to display a list of ingredients and a button linked to the recipe.</a:t>
            </a:r>
            <a:endParaRPr lang="en-US" sz="3200" dirty="0"/>
          </a:p>
        </p:txBody>
      </p:sp>
    </p:spTree>
    <p:extLst>
      <p:ext uri="{BB962C8B-B14F-4D97-AF65-F5344CB8AC3E}">
        <p14:creationId xmlns:p14="http://schemas.microsoft.com/office/powerpoint/2010/main" val="138843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tx1"/>
                </a:solidFill>
                <a:effectLst>
                  <a:outerShdw blurRad="38100" dist="19050" dir="2700000" algn="tl" rotWithShape="0">
                    <a:schemeClr val="dk1">
                      <a:alpha val="40000"/>
                    </a:schemeClr>
                  </a:outerShdw>
                </a:effectLst>
              </a:rPr>
              <a:t>About </a:t>
            </a:r>
            <a:r>
              <a:rPr lang="en-US" dirty="0" err="1" smtClean="0">
                <a:ln w="0"/>
                <a:solidFill>
                  <a:schemeClr val="tx1"/>
                </a:solidFill>
                <a:effectLst>
                  <a:outerShdw blurRad="38100" dist="19050" dir="2700000" algn="tl" rotWithShape="0">
                    <a:schemeClr val="dk1">
                      <a:alpha val="40000"/>
                    </a:schemeClr>
                  </a:outerShdw>
                </a:effectLst>
              </a:rPr>
              <a:t>Aller</a:t>
            </a:r>
            <a:r>
              <a:rPr lang="en-US" dirty="0" smtClean="0">
                <a:ln w="0"/>
                <a:solidFill>
                  <a:schemeClr val="tx1"/>
                </a:solidFill>
                <a:effectLst>
                  <a:outerShdw blurRad="38100" dist="19050" dir="2700000" algn="tl" rotWithShape="0">
                    <a:schemeClr val="dk1">
                      <a:alpha val="40000"/>
                    </a:schemeClr>
                  </a:outerShdw>
                </a:effectLst>
              </a:rPr>
              <a:t>-Jeeves</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Autofit/>
          </a:bodyPr>
          <a:lstStyle/>
          <a:p>
            <a:r>
              <a:rPr lang="en-US" sz="2800" dirty="0" err="1" smtClean="0"/>
              <a:t>Aller</a:t>
            </a:r>
            <a:r>
              <a:rPr lang="en-US" sz="2800" dirty="0" smtClean="0"/>
              <a:t>-Jeeves </a:t>
            </a:r>
            <a:r>
              <a:rPr lang="en-US" sz="2800" dirty="0"/>
              <a:t>was created to showcases the use of APIs from </a:t>
            </a:r>
            <a:r>
              <a:rPr lang="en-US" sz="2800" dirty="0" err="1"/>
              <a:t>Yummly</a:t>
            </a:r>
            <a:r>
              <a:rPr lang="en-US" sz="2800" dirty="0"/>
              <a:t> and Neutrino by pulling AJAX requests to create </a:t>
            </a:r>
            <a:r>
              <a:rPr lang="en-US" sz="2800" dirty="0" err="1" smtClean="0"/>
              <a:t>Aller</a:t>
            </a:r>
            <a:r>
              <a:rPr lang="en-US" sz="2800" dirty="0" smtClean="0"/>
              <a:t>-Jeeves. Learning </a:t>
            </a:r>
            <a:r>
              <a:rPr lang="en-US" sz="2800" dirty="0"/>
              <a:t>to use JavaScript Animation, Anime JS, and deploying from Firebase Database</a:t>
            </a:r>
            <a:r>
              <a:rPr lang="en-US" sz="2800" dirty="0" smtClean="0"/>
              <a:t>. </a:t>
            </a:r>
            <a:r>
              <a:rPr lang="en-US" sz="2800" dirty="0" err="1"/>
              <a:t>Aller</a:t>
            </a:r>
            <a:r>
              <a:rPr lang="en-US" sz="2800" dirty="0"/>
              <a:t>-Jeeves is a group effort to provide a polished UI and specific search options for the user</a:t>
            </a:r>
            <a:r>
              <a:rPr lang="en-US" sz="2800" dirty="0" smtClean="0"/>
              <a:t>.</a:t>
            </a:r>
          </a:p>
        </p:txBody>
      </p:sp>
    </p:spTree>
    <p:extLst>
      <p:ext uri="{BB962C8B-B14F-4D97-AF65-F5344CB8AC3E}">
        <p14:creationId xmlns:p14="http://schemas.microsoft.com/office/powerpoint/2010/main" val="151498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tx1"/>
                </a:solidFill>
                <a:effectLst>
                  <a:outerShdw blurRad="38100" dist="19050" dir="2700000" algn="tl" rotWithShape="0">
                    <a:schemeClr val="dk1">
                      <a:alpha val="40000"/>
                    </a:schemeClr>
                  </a:outerShdw>
                </a:effectLst>
              </a:rPr>
              <a:t>How to </a:t>
            </a:r>
            <a:r>
              <a:rPr lang="en-US" dirty="0" smtClean="0">
                <a:ln w="0"/>
                <a:solidFill>
                  <a:schemeClr val="tx1"/>
                </a:solidFill>
                <a:effectLst>
                  <a:outerShdw blurRad="38100" dist="19050" dir="2700000" algn="tl" rotWithShape="0">
                    <a:schemeClr val="dk1">
                      <a:alpha val="40000"/>
                    </a:schemeClr>
                  </a:outerShdw>
                </a:effectLst>
              </a:rPr>
              <a:t>Use</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r>
              <a:rPr lang="en-US" dirty="0"/>
              <a:t>Once pages loads, the user is able to search for recipes by the name of a specific recipe or recipes containing a certain ingredient. The user also has the ability to further narrow down the search by checking the optional checkboxes based on any allergy and/or dietary restrictions.</a:t>
            </a:r>
          </a:p>
          <a:p>
            <a:r>
              <a:rPr lang="en-US" dirty="0"/>
              <a:t>The results are then displayed on cards with the name of the recipe, an image of the recipe dish, and a bookmark button option once the user logs in. Once the user clicks on the recipe card, the card will flip over to the back where a list of the ingredients are displayed with a button.</a:t>
            </a:r>
          </a:p>
          <a:p>
            <a:r>
              <a:rPr lang="en-US" dirty="0"/>
              <a:t>If the user clicks the button on the back of the card, a new tab will open and take the user to the </a:t>
            </a:r>
            <a:r>
              <a:rPr lang="en-US" dirty="0" smtClean="0"/>
              <a:t>original </a:t>
            </a:r>
            <a:r>
              <a:rPr lang="en-US" dirty="0"/>
              <a:t>source of the recipe where a detailed set of cooking instructions are available to the user</a:t>
            </a:r>
            <a:r>
              <a:rPr lang="en-US" dirty="0" smtClean="0"/>
              <a:t>.</a:t>
            </a:r>
            <a:endParaRPr lang="en-US" dirty="0"/>
          </a:p>
        </p:txBody>
      </p:sp>
    </p:spTree>
    <p:extLst>
      <p:ext uri="{BB962C8B-B14F-4D97-AF65-F5344CB8AC3E}">
        <p14:creationId xmlns:p14="http://schemas.microsoft.com/office/powerpoint/2010/main" val="113338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solidFill>
                  <a:schemeClr val="tx1"/>
                </a:solidFill>
                <a:effectLst>
                  <a:outerShdw blurRad="38100" dist="19050" dir="2700000" algn="tl" rotWithShape="0">
                    <a:schemeClr val="dk1">
                      <a:alpha val="40000"/>
                    </a:schemeClr>
                  </a:outerShdw>
                </a:effectLst>
              </a:rPr>
              <a:t>How to </a:t>
            </a:r>
            <a:r>
              <a:rPr lang="en-US" dirty="0" smtClean="0">
                <a:ln w="0"/>
                <a:solidFill>
                  <a:schemeClr val="tx1"/>
                </a:solidFill>
                <a:effectLst>
                  <a:outerShdw blurRad="38100" dist="19050" dir="2700000" algn="tl" rotWithShape="0">
                    <a:schemeClr val="dk1">
                      <a:alpha val="40000"/>
                    </a:schemeClr>
                  </a:outerShdw>
                </a:effectLst>
              </a:rPr>
              <a:t>Use</a:t>
            </a:r>
            <a:endParaRPr lang="en-US" dirty="0"/>
          </a:p>
        </p:txBody>
      </p:sp>
      <p:sp>
        <p:nvSpPr>
          <p:cNvPr id="3" name="Content Placeholder 2"/>
          <p:cNvSpPr>
            <a:spLocks noGrp="1"/>
          </p:cNvSpPr>
          <p:nvPr>
            <p:ph idx="1"/>
          </p:nvPr>
        </p:nvSpPr>
        <p:spPr/>
        <p:txBody>
          <a:bodyPr>
            <a:normAutofit lnSpcReduction="10000"/>
          </a:bodyPr>
          <a:lstStyle/>
          <a:p>
            <a:r>
              <a:rPr lang="en-US" dirty="0"/>
              <a:t>If the user logs into Gmail, they will have the ability to save specific recipe cards by clicking on the fork and knife icon. Those cards are stored in their bookmarks and can be reviewed at another time by clicking on the bookmark button at the top of the page.</a:t>
            </a:r>
          </a:p>
          <a:p>
            <a:r>
              <a:rPr lang="en-US" dirty="0"/>
              <a:t>In addition to the amazing recipes, in the top right of the page, there is a "Conversion Table"! This allows the user to further customize their cooking experience by modifying ingredient amounts, with respect to volume and mass, for precise measurements that meet their needs.</a:t>
            </a:r>
          </a:p>
          <a:p>
            <a:r>
              <a:rPr lang="en-US" dirty="0"/>
              <a:t>If the user wants to search for a different recipe, there is a search box, followed by a dropdown menu for the dietary/allergy restrictions, and a submission button to initiate a new search. This will become the main page for the user's interaction for recipe requests after the first search request is complete.</a:t>
            </a:r>
          </a:p>
        </p:txBody>
      </p:sp>
    </p:spTree>
    <p:extLst>
      <p:ext uri="{BB962C8B-B14F-4D97-AF65-F5344CB8AC3E}">
        <p14:creationId xmlns:p14="http://schemas.microsoft.com/office/powerpoint/2010/main" val="2020628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tx1"/>
                </a:solidFill>
                <a:effectLst>
                  <a:outerShdw blurRad="38100" dist="19050" dir="2700000" algn="tl" rotWithShape="0">
                    <a:schemeClr val="dk1">
                      <a:alpha val="40000"/>
                    </a:schemeClr>
                  </a:outerShdw>
                </a:effectLst>
              </a:rPr>
              <a:t>Questions?</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96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146</TotalTime>
  <Words>521</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Aller-Jeeves</vt:lpstr>
      <vt:lpstr>Statement of Purpose</vt:lpstr>
      <vt:lpstr>Main Features</vt:lpstr>
      <vt:lpstr>About Aller-Jeeves</vt:lpstr>
      <vt:lpstr>How to Use</vt:lpstr>
      <vt:lpstr>How to Use</vt:lpstr>
      <vt:lpstr>Questions?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Aller-jeeves</dc:title>
  <dc:creator>Microsoft Office User</dc:creator>
  <cp:lastModifiedBy>Microsoft Office User</cp:lastModifiedBy>
  <cp:revision>16</cp:revision>
  <dcterms:created xsi:type="dcterms:W3CDTF">2018-02-15T20:50:48Z</dcterms:created>
  <dcterms:modified xsi:type="dcterms:W3CDTF">2018-02-16T02:13:05Z</dcterms:modified>
</cp:coreProperties>
</file>