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5" r:id="rId2"/>
    <p:sldId id="596" r:id="rId3"/>
    <p:sldId id="601" r:id="rId4"/>
    <p:sldId id="608" r:id="rId5"/>
    <p:sldId id="609" r:id="rId6"/>
    <p:sldId id="610" r:id="rId7"/>
    <p:sldId id="61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721D9-6033-4FCE-8444-A81C452342A1}" v="303" dt="2021-11-02T06:08:23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0476" autoAdjust="0"/>
  </p:normalViewPr>
  <p:slideViewPr>
    <p:cSldViewPr>
      <p:cViewPr varScale="1">
        <p:scale>
          <a:sx n="82" d="100"/>
          <a:sy n="82" d="100"/>
        </p:scale>
        <p:origin x="-1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257721D9-6033-4FCE-8444-A81C452342A1}"/>
    <pc:docChg chg="undo custSel addSld delSld modSld sldOrd">
      <pc:chgData name="변 구훈" userId="3ff7b78a3b81e618" providerId="LiveId" clId="{257721D9-6033-4FCE-8444-A81C452342A1}" dt="2021-11-02T06:08:39.874" v="3268" actId="1037"/>
      <pc:docMkLst>
        <pc:docMk/>
      </pc:docMkLst>
      <pc:sldChg chg="modSp mod">
        <pc:chgData name="변 구훈" userId="3ff7b78a3b81e618" providerId="LiveId" clId="{257721D9-6033-4FCE-8444-A81C452342A1}" dt="2021-11-02T04:59:21.797" v="34"/>
        <pc:sldMkLst>
          <pc:docMk/>
          <pc:sldMk cId="0" sldId="293"/>
        </pc:sldMkLst>
        <pc:spChg chg="mod">
          <ac:chgData name="변 구훈" userId="3ff7b78a3b81e618" providerId="LiveId" clId="{257721D9-6033-4FCE-8444-A81C452342A1}" dt="2021-11-02T04:59:21.797" v="34"/>
          <ac:spMkLst>
            <pc:docMk/>
            <pc:sldMk cId="0" sldId="293"/>
            <ac:spMk id="9" creationId="{00000000-0000-0000-0000-000000000000}"/>
          </ac:spMkLst>
        </pc:spChg>
      </pc:sldChg>
      <pc:sldChg chg="modSp mod">
        <pc:chgData name="변 구훈" userId="3ff7b78a3b81e618" providerId="LiveId" clId="{257721D9-6033-4FCE-8444-A81C452342A1}" dt="2021-11-02T05:00:39.463" v="41" actId="20577"/>
        <pc:sldMkLst>
          <pc:docMk/>
          <pc:sldMk cId="389694312" sldId="374"/>
        </pc:sldMkLst>
        <pc:spChg chg="mod">
          <ac:chgData name="변 구훈" userId="3ff7b78a3b81e618" providerId="LiveId" clId="{257721D9-6033-4FCE-8444-A81C452342A1}" dt="2021-11-02T05:00:39.463" v="41" actId="20577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257721D9-6033-4FCE-8444-A81C452342A1}" dt="2021-11-02T05:07:50.064" v="464"/>
        <pc:sldMkLst>
          <pc:docMk/>
          <pc:sldMk cId="1595637238" sldId="375"/>
        </pc:sldMkLst>
        <pc:spChg chg="mod">
          <ac:chgData name="변 구훈" userId="3ff7b78a3b81e618" providerId="LiveId" clId="{257721D9-6033-4FCE-8444-A81C452342A1}" dt="2021-11-02T05:07:50.064" v="464"/>
          <ac:spMkLst>
            <pc:docMk/>
            <pc:sldMk cId="1595637238" sldId="375"/>
            <ac:spMk id="2" creationId="{00000000-0000-0000-0000-000000000000}"/>
          </ac:spMkLst>
        </pc:spChg>
        <pc:spChg chg="add del mod">
          <ac:chgData name="변 구훈" userId="3ff7b78a3b81e618" providerId="LiveId" clId="{257721D9-6033-4FCE-8444-A81C452342A1}" dt="2021-11-02T05:06:32.872" v="380" actId="478"/>
          <ac:spMkLst>
            <pc:docMk/>
            <pc:sldMk cId="1595637238" sldId="375"/>
            <ac:spMk id="3" creationId="{00000000-0000-0000-0000-000000000000}"/>
          </ac:spMkLst>
        </pc:spChg>
        <pc:spChg chg="add del mod">
          <ac:chgData name="변 구훈" userId="3ff7b78a3b81e618" providerId="LiveId" clId="{257721D9-6033-4FCE-8444-A81C452342A1}" dt="2021-11-02T05:01:50.639" v="96" actId="478"/>
          <ac:spMkLst>
            <pc:docMk/>
            <pc:sldMk cId="1595637238" sldId="375"/>
            <ac:spMk id="5" creationId="{63AD4EDC-361D-4C64-A3EE-B77E15FC0124}"/>
          </ac:spMkLst>
        </pc:spChg>
        <pc:spChg chg="add del mod">
          <ac:chgData name="변 구훈" userId="3ff7b78a3b81e618" providerId="LiveId" clId="{257721D9-6033-4FCE-8444-A81C452342A1}" dt="2021-11-02T05:06:44.621" v="387" actId="478"/>
          <ac:spMkLst>
            <pc:docMk/>
            <pc:sldMk cId="1595637238" sldId="375"/>
            <ac:spMk id="9" creationId="{2FD6B0E3-021A-43C1-B47C-6B118D5D6F99}"/>
          </ac:spMkLst>
        </pc:spChg>
        <pc:spChg chg="add del mod">
          <ac:chgData name="변 구훈" userId="3ff7b78a3b81e618" providerId="LiveId" clId="{257721D9-6033-4FCE-8444-A81C452342A1}" dt="2021-11-02T05:06:43.109" v="386" actId="21"/>
          <ac:spMkLst>
            <pc:docMk/>
            <pc:sldMk cId="1595637238" sldId="375"/>
            <ac:spMk id="10" creationId="{ED9D252B-8729-4685-B770-5642C96AF0BE}"/>
          </ac:spMkLst>
        </pc:spChg>
        <pc:spChg chg="add mod">
          <ac:chgData name="변 구훈" userId="3ff7b78a3b81e618" providerId="LiveId" clId="{257721D9-6033-4FCE-8444-A81C452342A1}" dt="2021-11-02T05:07:04.433" v="431"/>
          <ac:spMkLst>
            <pc:docMk/>
            <pc:sldMk cId="1595637238" sldId="375"/>
            <ac:spMk id="11" creationId="{2AED9B49-0892-4524-9BE9-FCFD8D40C228}"/>
          </ac:spMkLst>
        </pc:spChg>
        <pc:picChg chg="add mod">
          <ac:chgData name="변 구훈" userId="3ff7b78a3b81e618" providerId="LiveId" clId="{257721D9-6033-4FCE-8444-A81C452342A1}" dt="2021-11-02T05:02:05.791" v="102" actId="1076"/>
          <ac:picMkLst>
            <pc:docMk/>
            <pc:sldMk cId="1595637238" sldId="375"/>
            <ac:picMk id="7" creationId="{26779448-354C-4172-B781-30EE3CDDCC53}"/>
          </ac:picMkLst>
        </pc:picChg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560913739" sldId="446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689727511" sldId="511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792446750" sldId="512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778754459" sldId="513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887160701" sldId="514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092611021" sldId="515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986497276" sldId="516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772540532" sldId="517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437980826" sldId="518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4100035546" sldId="519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960786169" sldId="520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182700157" sldId="521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867319203" sldId="522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987012801" sldId="523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963925270" sldId="524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029166957" sldId="525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520113527" sldId="526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546439536" sldId="527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7684781" sldId="528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908386946" sldId="529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151720351" sldId="530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492044033" sldId="531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4059203067" sldId="532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4223610409" sldId="533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51902071" sldId="534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462201666" sldId="535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305745419" sldId="536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9472478" sldId="537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434832430" sldId="538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048588335" sldId="539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4253118467" sldId="540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383019290" sldId="541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062383628" sldId="542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747332812" sldId="543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424245147" sldId="544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920081667" sldId="545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929435995" sldId="546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994492928" sldId="547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11524963" sldId="548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853181782" sldId="549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588049972" sldId="550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80029066" sldId="551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645768711" sldId="552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635309610" sldId="553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982456256" sldId="554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694150611" sldId="555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685855797" sldId="556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670605755" sldId="558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816099979" sldId="559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955191582" sldId="560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745862016" sldId="561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665963634" sldId="562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342683064" sldId="563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207800768" sldId="564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795049347" sldId="565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713685019" sldId="566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048350504" sldId="567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546505912" sldId="568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249727360" sldId="569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260046829" sldId="570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172470577" sldId="571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971923779" sldId="572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522608354" sldId="573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4247631420" sldId="574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069825826" sldId="575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363215568" sldId="576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2064633553" sldId="577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974420459" sldId="578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758600743" sldId="579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963656761" sldId="580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3260046371" sldId="581"/>
        </pc:sldMkLst>
      </pc:sldChg>
      <pc:sldChg chg="del">
        <pc:chgData name="변 구훈" userId="3ff7b78a3b81e618" providerId="LiveId" clId="{257721D9-6033-4FCE-8444-A81C452342A1}" dt="2021-11-02T05:13:02.701" v="767" actId="47"/>
        <pc:sldMkLst>
          <pc:docMk/>
          <pc:sldMk cId="1090252545" sldId="582"/>
        </pc:sldMkLst>
      </pc:sldChg>
      <pc:sldChg chg="delSp modSp add del mod">
        <pc:chgData name="변 구훈" userId="3ff7b78a3b81e618" providerId="LiveId" clId="{257721D9-6033-4FCE-8444-A81C452342A1}" dt="2021-11-02T05:03:02.645" v="109" actId="47"/>
        <pc:sldMkLst>
          <pc:docMk/>
          <pc:sldMk cId="1251994580" sldId="583"/>
        </pc:sldMkLst>
        <pc:spChg chg="mod">
          <ac:chgData name="변 구훈" userId="3ff7b78a3b81e618" providerId="LiveId" clId="{257721D9-6033-4FCE-8444-A81C452342A1}" dt="2021-11-02T05:02:50.656" v="107" actId="14100"/>
          <ac:spMkLst>
            <pc:docMk/>
            <pc:sldMk cId="1251994580" sldId="583"/>
            <ac:spMk id="3" creationId="{00000000-0000-0000-0000-000000000000}"/>
          </ac:spMkLst>
        </pc:spChg>
        <pc:picChg chg="del">
          <ac:chgData name="변 구훈" userId="3ff7b78a3b81e618" providerId="LiveId" clId="{257721D9-6033-4FCE-8444-A81C452342A1}" dt="2021-11-02T05:02:34.552" v="104" actId="478"/>
          <ac:picMkLst>
            <pc:docMk/>
            <pc:sldMk cId="1251994580" sldId="583"/>
            <ac:picMk id="7" creationId="{26779448-354C-4172-B781-30EE3CDDCC53}"/>
          </ac:picMkLst>
        </pc:picChg>
      </pc:sldChg>
      <pc:sldChg chg="modSp add mod">
        <pc:chgData name="변 구훈" userId="3ff7b78a3b81e618" providerId="LiveId" clId="{257721D9-6033-4FCE-8444-A81C452342A1}" dt="2021-11-02T05:05:35.446" v="354"/>
        <pc:sldMkLst>
          <pc:docMk/>
          <pc:sldMk cId="3588967207" sldId="584"/>
        </pc:sldMkLst>
        <pc:spChg chg="mod">
          <ac:chgData name="변 구훈" userId="3ff7b78a3b81e618" providerId="LiveId" clId="{257721D9-6033-4FCE-8444-A81C452342A1}" dt="2021-11-02T05:05:35.446" v="354"/>
          <ac:spMkLst>
            <pc:docMk/>
            <pc:sldMk cId="3588967207" sldId="584"/>
            <ac:spMk id="2" creationId="{00000000-0000-0000-0000-000000000000}"/>
          </ac:spMkLst>
        </pc:spChg>
        <pc:spChg chg="mod">
          <ac:chgData name="변 구훈" userId="3ff7b78a3b81e618" providerId="LiveId" clId="{257721D9-6033-4FCE-8444-A81C452342A1}" dt="2021-11-02T05:05:11.582" v="353" actId="27636"/>
          <ac:spMkLst>
            <pc:docMk/>
            <pc:sldMk cId="3588967207" sldId="584"/>
            <ac:spMk id="3" creationId="{00000000-0000-0000-0000-000000000000}"/>
          </ac:spMkLst>
        </pc:spChg>
      </pc:sldChg>
      <pc:sldChg chg="add del">
        <pc:chgData name="변 구훈" userId="3ff7b78a3b81e618" providerId="LiveId" clId="{257721D9-6033-4FCE-8444-A81C452342A1}" dt="2021-11-02T05:07:55.554" v="466" actId="47"/>
        <pc:sldMkLst>
          <pc:docMk/>
          <pc:sldMk cId="125822574" sldId="585"/>
        </pc:sldMkLst>
      </pc:sldChg>
      <pc:sldChg chg="add del">
        <pc:chgData name="변 구훈" userId="3ff7b78a3b81e618" providerId="LiveId" clId="{257721D9-6033-4FCE-8444-A81C452342A1}" dt="2021-11-02T05:03:07.017" v="111"/>
        <pc:sldMkLst>
          <pc:docMk/>
          <pc:sldMk cId="1310849166" sldId="585"/>
        </pc:sldMkLst>
      </pc:sldChg>
      <pc:sldChg chg="addSp delSp modSp add mod">
        <pc:chgData name="변 구훈" userId="3ff7b78a3b81e618" providerId="LiveId" clId="{257721D9-6033-4FCE-8444-A81C452342A1}" dt="2021-11-02T05:11:33.190" v="721" actId="1076"/>
        <pc:sldMkLst>
          <pc:docMk/>
          <pc:sldMk cId="2443151600" sldId="586"/>
        </pc:sldMkLst>
        <pc:spChg chg="add mod">
          <ac:chgData name="변 구훈" userId="3ff7b78a3b81e618" providerId="LiveId" clId="{257721D9-6033-4FCE-8444-A81C452342A1}" dt="2021-11-02T05:11:33.190" v="721" actId="1076"/>
          <ac:spMkLst>
            <pc:docMk/>
            <pc:sldMk cId="2443151600" sldId="586"/>
            <ac:spMk id="8" creationId="{6AD2DA8C-84C4-4BE3-99FA-A956FDD0E114}"/>
          </ac:spMkLst>
        </pc:spChg>
        <pc:spChg chg="del">
          <ac:chgData name="변 구훈" userId="3ff7b78a3b81e618" providerId="LiveId" clId="{257721D9-6033-4FCE-8444-A81C452342A1}" dt="2021-11-02T05:08:09.949" v="467" actId="478"/>
          <ac:spMkLst>
            <pc:docMk/>
            <pc:sldMk cId="2443151600" sldId="586"/>
            <ac:spMk id="11" creationId="{2AED9B49-0892-4524-9BE9-FCFD8D40C228}"/>
          </ac:spMkLst>
        </pc:spChg>
        <pc:picChg chg="add mod">
          <ac:chgData name="변 구훈" userId="3ff7b78a3b81e618" providerId="LiveId" clId="{257721D9-6033-4FCE-8444-A81C452342A1}" dt="2021-11-02T05:08:21.895" v="473" actId="14100"/>
          <ac:picMkLst>
            <pc:docMk/>
            <pc:sldMk cId="2443151600" sldId="586"/>
            <ac:picMk id="4" creationId="{8552FE35-0124-4C67-9AFA-C270D24F8520}"/>
          </ac:picMkLst>
        </pc:picChg>
        <pc:picChg chg="del">
          <ac:chgData name="변 구훈" userId="3ff7b78a3b81e618" providerId="LiveId" clId="{257721D9-6033-4FCE-8444-A81C452342A1}" dt="2021-11-02T05:08:09.949" v="467" actId="478"/>
          <ac:picMkLst>
            <pc:docMk/>
            <pc:sldMk cId="2443151600" sldId="586"/>
            <ac:picMk id="7" creationId="{26779448-354C-4172-B781-30EE3CDDCC53}"/>
          </ac:picMkLst>
        </pc:picChg>
      </pc:sldChg>
      <pc:sldChg chg="addSp delSp modSp add mod">
        <pc:chgData name="변 구훈" userId="3ff7b78a3b81e618" providerId="LiveId" clId="{257721D9-6033-4FCE-8444-A81C452342A1}" dt="2021-11-02T05:12:08.081" v="760" actId="1076"/>
        <pc:sldMkLst>
          <pc:docMk/>
          <pc:sldMk cId="3112776794" sldId="587"/>
        </pc:sldMkLst>
        <pc:spChg chg="add mod">
          <ac:chgData name="변 구훈" userId="3ff7b78a3b81e618" providerId="LiveId" clId="{257721D9-6033-4FCE-8444-A81C452342A1}" dt="2021-11-02T05:12:08.081" v="760" actId="1076"/>
          <ac:spMkLst>
            <pc:docMk/>
            <pc:sldMk cId="3112776794" sldId="587"/>
            <ac:spMk id="8" creationId="{951EDCCD-1BDF-421B-9760-6CE91D6C5CD5}"/>
          </ac:spMkLst>
        </pc:spChg>
        <pc:picChg chg="del">
          <ac:chgData name="변 구훈" userId="3ff7b78a3b81e618" providerId="LiveId" clId="{257721D9-6033-4FCE-8444-A81C452342A1}" dt="2021-11-02T05:08:49.053" v="475" actId="478"/>
          <ac:picMkLst>
            <pc:docMk/>
            <pc:sldMk cId="3112776794" sldId="587"/>
            <ac:picMk id="4" creationId="{8552FE35-0124-4C67-9AFA-C270D24F8520}"/>
          </ac:picMkLst>
        </pc:picChg>
        <pc:picChg chg="add mod">
          <ac:chgData name="변 구훈" userId="3ff7b78a3b81e618" providerId="LiveId" clId="{257721D9-6033-4FCE-8444-A81C452342A1}" dt="2021-11-02T05:09:05.464" v="480" actId="1076"/>
          <ac:picMkLst>
            <pc:docMk/>
            <pc:sldMk cId="3112776794" sldId="587"/>
            <ac:picMk id="5" creationId="{B8E7F576-037E-4CC3-A4F0-CEF9EC2468B3}"/>
          </ac:picMkLst>
        </pc:picChg>
        <pc:picChg chg="add mod">
          <ac:chgData name="변 구훈" userId="3ff7b78a3b81e618" providerId="LiveId" clId="{257721D9-6033-4FCE-8444-A81C452342A1}" dt="2021-11-02T05:09:04.294" v="479" actId="1076"/>
          <ac:picMkLst>
            <pc:docMk/>
            <pc:sldMk cId="3112776794" sldId="587"/>
            <ac:picMk id="7" creationId="{9C234237-81F6-4A64-9FB7-A5558A0AF79B}"/>
          </ac:picMkLst>
        </pc:picChg>
      </pc:sldChg>
      <pc:sldChg chg="addSp delSp modSp add mod">
        <pc:chgData name="변 구훈" userId="3ff7b78a3b81e618" providerId="LiveId" clId="{257721D9-6033-4FCE-8444-A81C452342A1}" dt="2021-11-02T05:15:47.981" v="856" actId="20577"/>
        <pc:sldMkLst>
          <pc:docMk/>
          <pc:sldMk cId="576673065" sldId="588"/>
        </pc:sldMkLst>
        <pc:spChg chg="mod">
          <ac:chgData name="변 구훈" userId="3ff7b78a3b81e618" providerId="LiveId" clId="{257721D9-6033-4FCE-8444-A81C452342A1}" dt="2021-11-02T05:15:47.981" v="856" actId="20577"/>
          <ac:spMkLst>
            <pc:docMk/>
            <pc:sldMk cId="576673065" sldId="588"/>
            <ac:spMk id="2" creationId="{00000000-0000-0000-0000-000000000000}"/>
          </ac:spMkLst>
        </pc:spChg>
        <pc:spChg chg="del">
          <ac:chgData name="변 구훈" userId="3ff7b78a3b81e618" providerId="LiveId" clId="{257721D9-6033-4FCE-8444-A81C452342A1}" dt="2021-11-02T05:12:40.825" v="762" actId="478"/>
          <ac:spMkLst>
            <pc:docMk/>
            <pc:sldMk cId="576673065" sldId="588"/>
            <ac:spMk id="8" creationId="{951EDCCD-1BDF-421B-9760-6CE91D6C5CD5}"/>
          </ac:spMkLst>
        </pc:spChg>
        <pc:picChg chg="add mod">
          <ac:chgData name="변 구훈" userId="3ff7b78a3b81e618" providerId="LiveId" clId="{257721D9-6033-4FCE-8444-A81C452342A1}" dt="2021-11-02T05:12:45.033" v="765" actId="1076"/>
          <ac:picMkLst>
            <pc:docMk/>
            <pc:sldMk cId="576673065" sldId="588"/>
            <ac:picMk id="4" creationId="{93B5EDA6-4375-4D09-B81A-B5A106383B45}"/>
          </ac:picMkLst>
        </pc:picChg>
        <pc:picChg chg="del">
          <ac:chgData name="변 구훈" userId="3ff7b78a3b81e618" providerId="LiveId" clId="{257721D9-6033-4FCE-8444-A81C452342A1}" dt="2021-11-02T05:12:40.825" v="762" actId="478"/>
          <ac:picMkLst>
            <pc:docMk/>
            <pc:sldMk cId="576673065" sldId="588"/>
            <ac:picMk id="5" creationId="{B8E7F576-037E-4CC3-A4F0-CEF9EC2468B3}"/>
          </ac:picMkLst>
        </pc:picChg>
        <pc:picChg chg="del">
          <ac:chgData name="변 구훈" userId="3ff7b78a3b81e618" providerId="LiveId" clId="{257721D9-6033-4FCE-8444-A81C452342A1}" dt="2021-11-02T05:12:40.825" v="762" actId="478"/>
          <ac:picMkLst>
            <pc:docMk/>
            <pc:sldMk cId="576673065" sldId="588"/>
            <ac:picMk id="7" creationId="{9C234237-81F6-4A64-9FB7-A5558A0AF79B}"/>
          </ac:picMkLst>
        </pc:picChg>
      </pc:sldChg>
      <pc:sldChg chg="addSp delSp modSp add mod">
        <pc:chgData name="변 구훈" userId="3ff7b78a3b81e618" providerId="LiveId" clId="{257721D9-6033-4FCE-8444-A81C452342A1}" dt="2021-11-02T05:15:50.645" v="857"/>
        <pc:sldMkLst>
          <pc:docMk/>
          <pc:sldMk cId="1449485964" sldId="589"/>
        </pc:sldMkLst>
        <pc:spChg chg="mod">
          <ac:chgData name="변 구훈" userId="3ff7b78a3b81e618" providerId="LiveId" clId="{257721D9-6033-4FCE-8444-A81C452342A1}" dt="2021-11-02T05:15:50.645" v="857"/>
          <ac:spMkLst>
            <pc:docMk/>
            <pc:sldMk cId="1449485964" sldId="589"/>
            <ac:spMk id="2" creationId="{00000000-0000-0000-0000-000000000000}"/>
          </ac:spMkLst>
        </pc:spChg>
        <pc:picChg chg="del">
          <ac:chgData name="변 구훈" userId="3ff7b78a3b81e618" providerId="LiveId" clId="{257721D9-6033-4FCE-8444-A81C452342A1}" dt="2021-11-02T05:13:29.654" v="768" actId="478"/>
          <ac:picMkLst>
            <pc:docMk/>
            <pc:sldMk cId="1449485964" sldId="589"/>
            <ac:picMk id="4" creationId="{93B5EDA6-4375-4D09-B81A-B5A106383B45}"/>
          </ac:picMkLst>
        </pc:picChg>
        <pc:picChg chg="add mod">
          <ac:chgData name="변 구훈" userId="3ff7b78a3b81e618" providerId="LiveId" clId="{257721D9-6033-4FCE-8444-A81C452342A1}" dt="2021-11-02T05:13:37.718" v="773" actId="1076"/>
          <ac:picMkLst>
            <pc:docMk/>
            <pc:sldMk cId="1449485964" sldId="589"/>
            <ac:picMk id="5" creationId="{B88C9C34-729C-424B-ADD8-7007937D3830}"/>
          </ac:picMkLst>
        </pc:picChg>
      </pc:sldChg>
      <pc:sldChg chg="addSp delSp modSp add mod">
        <pc:chgData name="변 구훈" userId="3ff7b78a3b81e618" providerId="LiveId" clId="{257721D9-6033-4FCE-8444-A81C452342A1}" dt="2021-11-02T05:15:52.516" v="858"/>
        <pc:sldMkLst>
          <pc:docMk/>
          <pc:sldMk cId="3968650521" sldId="590"/>
        </pc:sldMkLst>
        <pc:spChg chg="mod">
          <ac:chgData name="변 구훈" userId="3ff7b78a3b81e618" providerId="LiveId" clId="{257721D9-6033-4FCE-8444-A81C452342A1}" dt="2021-11-02T05:15:52.516" v="858"/>
          <ac:spMkLst>
            <pc:docMk/>
            <pc:sldMk cId="3968650521" sldId="590"/>
            <ac:spMk id="2" creationId="{00000000-0000-0000-0000-000000000000}"/>
          </ac:spMkLst>
        </pc:spChg>
        <pc:picChg chg="add mod">
          <ac:chgData name="변 구훈" userId="3ff7b78a3b81e618" providerId="LiveId" clId="{257721D9-6033-4FCE-8444-A81C452342A1}" dt="2021-11-02T05:13:59.053" v="778" actId="1076"/>
          <ac:picMkLst>
            <pc:docMk/>
            <pc:sldMk cId="3968650521" sldId="590"/>
            <ac:picMk id="4" creationId="{B41596AC-0881-4D9F-8629-DC26BEC17973}"/>
          </ac:picMkLst>
        </pc:picChg>
        <pc:picChg chg="del">
          <ac:chgData name="변 구훈" userId="3ff7b78a3b81e618" providerId="LiveId" clId="{257721D9-6033-4FCE-8444-A81C452342A1}" dt="2021-11-02T05:13:54.499" v="775" actId="478"/>
          <ac:picMkLst>
            <pc:docMk/>
            <pc:sldMk cId="3968650521" sldId="590"/>
            <ac:picMk id="5" creationId="{B88C9C34-729C-424B-ADD8-7007937D3830}"/>
          </ac:picMkLst>
        </pc:picChg>
      </pc:sldChg>
      <pc:sldChg chg="addSp delSp modSp add mod">
        <pc:chgData name="변 구훈" userId="3ff7b78a3b81e618" providerId="LiveId" clId="{257721D9-6033-4FCE-8444-A81C452342A1}" dt="2021-11-02T05:15:55.190" v="859"/>
        <pc:sldMkLst>
          <pc:docMk/>
          <pc:sldMk cId="3773414556" sldId="591"/>
        </pc:sldMkLst>
        <pc:spChg chg="mod">
          <ac:chgData name="변 구훈" userId="3ff7b78a3b81e618" providerId="LiveId" clId="{257721D9-6033-4FCE-8444-A81C452342A1}" dt="2021-11-02T05:15:55.190" v="859"/>
          <ac:spMkLst>
            <pc:docMk/>
            <pc:sldMk cId="3773414556" sldId="591"/>
            <ac:spMk id="2" creationId="{00000000-0000-0000-0000-000000000000}"/>
          </ac:spMkLst>
        </pc:spChg>
        <pc:picChg chg="del">
          <ac:chgData name="변 구훈" userId="3ff7b78a3b81e618" providerId="LiveId" clId="{257721D9-6033-4FCE-8444-A81C452342A1}" dt="2021-11-02T05:14:18.908" v="780" actId="478"/>
          <ac:picMkLst>
            <pc:docMk/>
            <pc:sldMk cId="3773414556" sldId="591"/>
            <ac:picMk id="4" creationId="{B41596AC-0881-4D9F-8629-DC26BEC17973}"/>
          </ac:picMkLst>
        </pc:picChg>
        <pc:picChg chg="add mod">
          <ac:chgData name="변 구훈" userId="3ff7b78a3b81e618" providerId="LiveId" clId="{257721D9-6033-4FCE-8444-A81C452342A1}" dt="2021-11-02T05:14:23.056" v="783" actId="1076"/>
          <ac:picMkLst>
            <pc:docMk/>
            <pc:sldMk cId="3773414556" sldId="591"/>
            <ac:picMk id="5" creationId="{81C6EB6D-2DB8-45A1-AE0A-027080FAC2D2}"/>
          </ac:picMkLst>
        </pc:picChg>
      </pc:sldChg>
      <pc:sldChg chg="addSp delSp modSp add mod">
        <pc:chgData name="변 구훈" userId="3ff7b78a3b81e618" providerId="LiveId" clId="{257721D9-6033-4FCE-8444-A81C452342A1}" dt="2021-11-02T05:15:56.942" v="860"/>
        <pc:sldMkLst>
          <pc:docMk/>
          <pc:sldMk cId="2645614015" sldId="592"/>
        </pc:sldMkLst>
        <pc:spChg chg="mod">
          <ac:chgData name="변 구훈" userId="3ff7b78a3b81e618" providerId="LiveId" clId="{257721D9-6033-4FCE-8444-A81C452342A1}" dt="2021-11-02T05:15:56.942" v="860"/>
          <ac:spMkLst>
            <pc:docMk/>
            <pc:sldMk cId="2645614015" sldId="592"/>
            <ac:spMk id="2" creationId="{00000000-0000-0000-0000-000000000000}"/>
          </ac:spMkLst>
        </pc:spChg>
        <pc:picChg chg="add mod">
          <ac:chgData name="변 구훈" userId="3ff7b78a3b81e618" providerId="LiveId" clId="{257721D9-6033-4FCE-8444-A81C452342A1}" dt="2021-11-02T05:14:39.289" v="787" actId="1076"/>
          <ac:picMkLst>
            <pc:docMk/>
            <pc:sldMk cId="2645614015" sldId="592"/>
            <ac:picMk id="4" creationId="{02D60684-FDAF-49EC-A0D8-D383F5A99EAE}"/>
          </ac:picMkLst>
        </pc:picChg>
        <pc:picChg chg="del">
          <ac:chgData name="변 구훈" userId="3ff7b78a3b81e618" providerId="LiveId" clId="{257721D9-6033-4FCE-8444-A81C452342A1}" dt="2021-11-02T05:14:36.472" v="785" actId="478"/>
          <ac:picMkLst>
            <pc:docMk/>
            <pc:sldMk cId="2645614015" sldId="592"/>
            <ac:picMk id="5" creationId="{81C6EB6D-2DB8-45A1-AE0A-027080FAC2D2}"/>
          </ac:picMkLst>
        </pc:picChg>
      </pc:sldChg>
      <pc:sldChg chg="modSp add mod">
        <pc:chgData name="변 구훈" userId="3ff7b78a3b81e618" providerId="LiveId" clId="{257721D9-6033-4FCE-8444-A81C452342A1}" dt="2021-11-02T05:15:58.896" v="861"/>
        <pc:sldMkLst>
          <pc:docMk/>
          <pc:sldMk cId="532370664" sldId="593"/>
        </pc:sldMkLst>
        <pc:spChg chg="mod">
          <ac:chgData name="변 구훈" userId="3ff7b78a3b81e618" providerId="LiveId" clId="{257721D9-6033-4FCE-8444-A81C452342A1}" dt="2021-11-02T05:15:58.896" v="861"/>
          <ac:spMkLst>
            <pc:docMk/>
            <pc:sldMk cId="532370664" sldId="593"/>
            <ac:spMk id="2" creationId="{00000000-0000-0000-0000-000000000000}"/>
          </ac:spMkLst>
        </pc:spChg>
      </pc:sldChg>
      <pc:sldChg chg="addSp delSp modSp add mod">
        <pc:chgData name="변 구훈" userId="3ff7b78a3b81e618" providerId="LiveId" clId="{257721D9-6033-4FCE-8444-A81C452342A1}" dt="2021-11-02T05:16:56.038" v="888" actId="1076"/>
        <pc:sldMkLst>
          <pc:docMk/>
          <pc:sldMk cId="1543166586" sldId="594"/>
        </pc:sldMkLst>
        <pc:spChg chg="add mod">
          <ac:chgData name="변 구훈" userId="3ff7b78a3b81e618" providerId="LiveId" clId="{257721D9-6033-4FCE-8444-A81C452342A1}" dt="2021-11-02T05:16:54.728" v="887"/>
          <ac:spMkLst>
            <pc:docMk/>
            <pc:sldMk cId="1543166586" sldId="594"/>
            <ac:spMk id="6" creationId="{A9455C7A-5083-4E37-999A-A5FD3983BB9E}"/>
          </ac:spMkLst>
        </pc:spChg>
        <pc:picChg chg="del">
          <ac:chgData name="변 구훈" userId="3ff7b78a3b81e618" providerId="LiveId" clId="{257721D9-6033-4FCE-8444-A81C452342A1}" dt="2021-11-02T05:16:08.237" v="863" actId="478"/>
          <ac:picMkLst>
            <pc:docMk/>
            <pc:sldMk cId="1543166586" sldId="594"/>
            <ac:picMk id="4" creationId="{02D60684-FDAF-49EC-A0D8-D383F5A99EAE}"/>
          </ac:picMkLst>
        </pc:picChg>
        <pc:picChg chg="add mod">
          <ac:chgData name="변 구훈" userId="3ff7b78a3b81e618" providerId="LiveId" clId="{257721D9-6033-4FCE-8444-A81C452342A1}" dt="2021-11-02T05:16:56.038" v="888" actId="1076"/>
          <ac:picMkLst>
            <pc:docMk/>
            <pc:sldMk cId="1543166586" sldId="594"/>
            <ac:picMk id="5" creationId="{4FA243DF-8C20-4F79-B98C-EE22C730B3B5}"/>
          </ac:picMkLst>
        </pc:picChg>
      </pc:sldChg>
      <pc:sldChg chg="addSp delSp modSp add mod">
        <pc:chgData name="변 구훈" userId="3ff7b78a3b81e618" providerId="LiveId" clId="{257721D9-6033-4FCE-8444-A81C452342A1}" dt="2021-11-02T05:18:10.279" v="913" actId="1076"/>
        <pc:sldMkLst>
          <pc:docMk/>
          <pc:sldMk cId="1727133779" sldId="595"/>
        </pc:sldMkLst>
        <pc:spChg chg="mod">
          <ac:chgData name="변 구훈" userId="3ff7b78a3b81e618" providerId="LiveId" clId="{257721D9-6033-4FCE-8444-A81C452342A1}" dt="2021-11-02T05:17:56.921" v="910" actId="14100"/>
          <ac:spMkLst>
            <pc:docMk/>
            <pc:sldMk cId="1727133779" sldId="595"/>
            <ac:spMk id="6" creationId="{A9455C7A-5083-4E37-999A-A5FD3983BB9E}"/>
          </ac:spMkLst>
        </pc:spChg>
        <pc:picChg chg="add mod">
          <ac:chgData name="변 구훈" userId="3ff7b78a3b81e618" providerId="LiveId" clId="{257721D9-6033-4FCE-8444-A81C452342A1}" dt="2021-11-02T05:18:10.279" v="913" actId="1076"/>
          <ac:picMkLst>
            <pc:docMk/>
            <pc:sldMk cId="1727133779" sldId="595"/>
            <ac:picMk id="4" creationId="{63BE0CA9-1C18-4063-AFC8-0A93B5DB5524}"/>
          </ac:picMkLst>
        </pc:picChg>
        <pc:picChg chg="del">
          <ac:chgData name="변 구훈" userId="3ff7b78a3b81e618" providerId="LiveId" clId="{257721D9-6033-4FCE-8444-A81C452342A1}" dt="2021-11-02T05:17:49.420" v="905" actId="478"/>
          <ac:picMkLst>
            <pc:docMk/>
            <pc:sldMk cId="1727133779" sldId="595"/>
            <ac:picMk id="5" creationId="{4FA243DF-8C20-4F79-B98C-EE22C730B3B5}"/>
          </ac:picMkLst>
        </pc:picChg>
      </pc:sldChg>
      <pc:sldChg chg="addSp delSp modSp add mod">
        <pc:chgData name="변 구훈" userId="3ff7b78a3b81e618" providerId="LiveId" clId="{257721D9-6033-4FCE-8444-A81C452342A1}" dt="2021-11-02T05:19:54.743" v="1052"/>
        <pc:sldMkLst>
          <pc:docMk/>
          <pc:sldMk cId="3714198423" sldId="596"/>
        </pc:sldMkLst>
        <pc:spChg chg="mod">
          <ac:chgData name="변 구훈" userId="3ff7b78a3b81e618" providerId="LiveId" clId="{257721D9-6033-4FCE-8444-A81C452342A1}" dt="2021-11-02T05:18:37.541" v="919"/>
          <ac:spMkLst>
            <pc:docMk/>
            <pc:sldMk cId="3714198423" sldId="596"/>
            <ac:spMk id="2" creationId="{00000000-0000-0000-0000-000000000000}"/>
          </ac:spMkLst>
        </pc:spChg>
        <pc:spChg chg="mod">
          <ac:chgData name="변 구훈" userId="3ff7b78a3b81e618" providerId="LiveId" clId="{257721D9-6033-4FCE-8444-A81C452342A1}" dt="2021-11-02T05:19:54.743" v="1052"/>
          <ac:spMkLst>
            <pc:docMk/>
            <pc:sldMk cId="3714198423" sldId="596"/>
            <ac:spMk id="6" creationId="{A9455C7A-5083-4E37-999A-A5FD3983BB9E}"/>
          </ac:spMkLst>
        </pc:spChg>
        <pc:picChg chg="del">
          <ac:chgData name="변 구훈" userId="3ff7b78a3b81e618" providerId="LiveId" clId="{257721D9-6033-4FCE-8444-A81C452342A1}" dt="2021-11-02T05:18:47.963" v="920" actId="478"/>
          <ac:picMkLst>
            <pc:docMk/>
            <pc:sldMk cId="3714198423" sldId="596"/>
            <ac:picMk id="4" creationId="{63BE0CA9-1C18-4063-AFC8-0A93B5DB5524}"/>
          </ac:picMkLst>
        </pc:picChg>
        <pc:picChg chg="add mod">
          <ac:chgData name="변 구훈" userId="3ff7b78a3b81e618" providerId="LiveId" clId="{257721D9-6033-4FCE-8444-A81C452342A1}" dt="2021-11-02T05:19:34.404" v="957" actId="1076"/>
          <ac:picMkLst>
            <pc:docMk/>
            <pc:sldMk cId="3714198423" sldId="596"/>
            <ac:picMk id="5" creationId="{E802FFE3-B398-41F0-87BF-349E8A5B6F64}"/>
          </ac:picMkLst>
        </pc:picChg>
      </pc:sldChg>
      <pc:sldChg chg="addSp delSp modSp add mod">
        <pc:chgData name="변 구훈" userId="3ff7b78a3b81e618" providerId="LiveId" clId="{257721D9-6033-4FCE-8444-A81C452342A1}" dt="2021-11-02T05:22:52.041" v="1099" actId="164"/>
        <pc:sldMkLst>
          <pc:docMk/>
          <pc:sldMk cId="181377508" sldId="597"/>
        </pc:sldMkLst>
        <pc:spChg chg="del">
          <ac:chgData name="변 구훈" userId="3ff7b78a3b81e618" providerId="LiveId" clId="{257721D9-6033-4FCE-8444-A81C452342A1}" dt="2021-11-02T05:20:11.354" v="1054" actId="478"/>
          <ac:spMkLst>
            <pc:docMk/>
            <pc:sldMk cId="181377508" sldId="597"/>
            <ac:spMk id="6" creationId="{A9455C7A-5083-4E37-999A-A5FD3983BB9E}"/>
          </ac:spMkLst>
        </pc:spChg>
        <pc:grpChg chg="add del mod">
          <ac:chgData name="변 구훈" userId="3ff7b78a3b81e618" providerId="LiveId" clId="{257721D9-6033-4FCE-8444-A81C452342A1}" dt="2021-11-02T05:22:48.410" v="1097" actId="165"/>
          <ac:grpSpMkLst>
            <pc:docMk/>
            <pc:sldMk cId="181377508" sldId="597"/>
            <ac:grpSpMk id="10" creationId="{F616E15C-279B-408D-BCD9-A46275B40709}"/>
          </ac:grpSpMkLst>
        </pc:grpChg>
        <pc:grpChg chg="add mod">
          <ac:chgData name="변 구훈" userId="3ff7b78a3b81e618" providerId="LiveId" clId="{257721D9-6033-4FCE-8444-A81C452342A1}" dt="2021-11-02T05:22:52.041" v="1099" actId="164"/>
          <ac:grpSpMkLst>
            <pc:docMk/>
            <pc:sldMk cId="181377508" sldId="597"/>
            <ac:grpSpMk id="11" creationId="{1FA6461D-2FA5-41E1-979A-9B9CA80B182B}"/>
          </ac:grpSpMkLst>
        </pc:grpChg>
        <pc:picChg chg="add mod topLvl">
          <ac:chgData name="변 구훈" userId="3ff7b78a3b81e618" providerId="LiveId" clId="{257721D9-6033-4FCE-8444-A81C452342A1}" dt="2021-11-02T05:22:52.041" v="1099" actId="164"/>
          <ac:picMkLst>
            <pc:docMk/>
            <pc:sldMk cId="181377508" sldId="597"/>
            <ac:picMk id="4" creationId="{CA5F2D42-4941-44AC-97CB-79EF9BCDE5D3}"/>
          </ac:picMkLst>
        </pc:picChg>
        <pc:picChg chg="del">
          <ac:chgData name="변 구훈" userId="3ff7b78a3b81e618" providerId="LiveId" clId="{257721D9-6033-4FCE-8444-A81C452342A1}" dt="2021-11-02T05:20:11.354" v="1054" actId="478"/>
          <ac:picMkLst>
            <pc:docMk/>
            <pc:sldMk cId="181377508" sldId="597"/>
            <ac:picMk id="5" creationId="{E802FFE3-B398-41F0-87BF-349E8A5B6F64}"/>
          </ac:picMkLst>
        </pc:picChg>
        <pc:picChg chg="add del mod">
          <ac:chgData name="변 구훈" userId="3ff7b78a3b81e618" providerId="LiveId" clId="{257721D9-6033-4FCE-8444-A81C452342A1}" dt="2021-11-02T05:20:48.366" v="1069" actId="478"/>
          <ac:picMkLst>
            <pc:docMk/>
            <pc:sldMk cId="181377508" sldId="597"/>
            <ac:picMk id="7" creationId="{8EE45DA7-D2D6-42E2-BAE9-05E1703C97FB}"/>
          </ac:picMkLst>
        </pc:picChg>
        <pc:picChg chg="add mod topLvl">
          <ac:chgData name="변 구훈" userId="3ff7b78a3b81e618" providerId="LiveId" clId="{257721D9-6033-4FCE-8444-A81C452342A1}" dt="2021-11-02T05:22:52.041" v="1099" actId="164"/>
          <ac:picMkLst>
            <pc:docMk/>
            <pc:sldMk cId="181377508" sldId="597"/>
            <ac:picMk id="9" creationId="{F20C3189-8735-46DB-AD99-538BB4FB2E6C}"/>
          </ac:picMkLst>
        </pc:picChg>
      </pc:sldChg>
      <pc:sldChg chg="addSp delSp modSp add mod">
        <pc:chgData name="변 구훈" userId="3ff7b78a3b81e618" providerId="LiveId" clId="{257721D9-6033-4FCE-8444-A81C452342A1}" dt="2021-11-02T05:22:37.612" v="1096" actId="1076"/>
        <pc:sldMkLst>
          <pc:docMk/>
          <pc:sldMk cId="1265027196" sldId="598"/>
        </pc:sldMkLst>
        <pc:picChg chg="del">
          <ac:chgData name="변 구훈" userId="3ff7b78a3b81e618" providerId="LiveId" clId="{257721D9-6033-4FCE-8444-A81C452342A1}" dt="2021-11-02T05:20:29.822" v="1061" actId="478"/>
          <ac:picMkLst>
            <pc:docMk/>
            <pc:sldMk cId="1265027196" sldId="598"/>
            <ac:picMk id="4" creationId="{CA5F2D42-4941-44AC-97CB-79EF9BCDE5D3}"/>
          </ac:picMkLst>
        </pc:picChg>
        <pc:picChg chg="add del mod">
          <ac:chgData name="변 구훈" userId="3ff7b78a3b81e618" providerId="LiveId" clId="{257721D9-6033-4FCE-8444-A81C452342A1}" dt="2021-11-02T05:22:16.250" v="1087" actId="478"/>
          <ac:picMkLst>
            <pc:docMk/>
            <pc:sldMk cId="1265027196" sldId="598"/>
            <ac:picMk id="5" creationId="{0D640886-DDD0-4614-946A-B9A9ADB8146C}"/>
          </ac:picMkLst>
        </pc:picChg>
        <pc:picChg chg="add mod">
          <ac:chgData name="변 구훈" userId="3ff7b78a3b81e618" providerId="LiveId" clId="{257721D9-6033-4FCE-8444-A81C452342A1}" dt="2021-11-02T05:22:37.612" v="1096" actId="1076"/>
          <ac:picMkLst>
            <pc:docMk/>
            <pc:sldMk cId="1265027196" sldId="598"/>
            <ac:picMk id="7" creationId="{8B553288-53FA-4CC2-8DD5-818C1C50C27E}"/>
          </ac:picMkLst>
        </pc:picChg>
        <pc:picChg chg="add mod">
          <ac:chgData name="변 구훈" userId="3ff7b78a3b81e618" providerId="LiveId" clId="{257721D9-6033-4FCE-8444-A81C452342A1}" dt="2021-11-02T05:22:33.286" v="1095" actId="1076"/>
          <ac:picMkLst>
            <pc:docMk/>
            <pc:sldMk cId="1265027196" sldId="598"/>
            <ac:picMk id="9" creationId="{D329804A-CB5C-49D1-A18E-CC5B75AE56C3}"/>
          </ac:picMkLst>
        </pc:picChg>
      </pc:sldChg>
      <pc:sldChg chg="addSp delSp modSp add mod">
        <pc:chgData name="변 구훈" userId="3ff7b78a3b81e618" providerId="LiveId" clId="{257721D9-6033-4FCE-8444-A81C452342A1}" dt="2021-11-02T05:27:04.617" v="1311" actId="1076"/>
        <pc:sldMkLst>
          <pc:docMk/>
          <pc:sldMk cId="1338918050" sldId="599"/>
        </pc:sldMkLst>
        <pc:spChg chg="mod">
          <ac:chgData name="변 구훈" userId="3ff7b78a3b81e618" providerId="LiveId" clId="{257721D9-6033-4FCE-8444-A81C452342A1}" dt="2021-11-02T05:23:23.085" v="1124" actId="20577"/>
          <ac:spMkLst>
            <pc:docMk/>
            <pc:sldMk cId="1338918050" sldId="599"/>
            <ac:spMk id="2" creationId="{00000000-0000-0000-0000-000000000000}"/>
          </ac:spMkLst>
        </pc:spChg>
        <pc:spChg chg="add mod">
          <ac:chgData name="변 구훈" userId="3ff7b78a3b81e618" providerId="LiveId" clId="{257721D9-6033-4FCE-8444-A81C452342A1}" dt="2021-11-02T05:27:04.617" v="1311" actId="1076"/>
          <ac:spMkLst>
            <pc:docMk/>
            <pc:sldMk cId="1338918050" sldId="599"/>
            <ac:spMk id="5" creationId="{1CEF7C35-614A-4C31-A7F9-A7952E98A1ED}"/>
          </ac:spMkLst>
        </pc:spChg>
        <pc:picChg chg="add del">
          <ac:chgData name="변 구훈" userId="3ff7b78a3b81e618" providerId="LiveId" clId="{257721D9-6033-4FCE-8444-A81C452342A1}" dt="2021-11-02T05:26:49.333" v="1276" actId="478"/>
          <ac:picMkLst>
            <pc:docMk/>
            <pc:sldMk cId="1338918050" sldId="599"/>
            <ac:picMk id="4" creationId="{4AA7848A-0F1B-42FF-AA6A-B7BAE9D205F0}"/>
          </ac:picMkLst>
        </pc:picChg>
        <pc:picChg chg="del">
          <ac:chgData name="변 구훈" userId="3ff7b78a3b81e618" providerId="LiveId" clId="{257721D9-6033-4FCE-8444-A81C452342A1}" dt="2021-11-02T05:23:24.909" v="1125" actId="478"/>
          <ac:picMkLst>
            <pc:docMk/>
            <pc:sldMk cId="1338918050" sldId="599"/>
            <ac:picMk id="7" creationId="{8B553288-53FA-4CC2-8DD5-818C1C50C27E}"/>
          </ac:picMkLst>
        </pc:picChg>
        <pc:picChg chg="add">
          <ac:chgData name="변 구훈" userId="3ff7b78a3b81e618" providerId="LiveId" clId="{257721D9-6033-4FCE-8444-A81C452342A1}" dt="2021-11-02T05:26:49.557" v="1277" actId="22"/>
          <ac:picMkLst>
            <pc:docMk/>
            <pc:sldMk cId="1338918050" sldId="599"/>
            <ac:picMk id="8" creationId="{C9DF7F47-7C44-4D91-91F8-88656A0D7B0A}"/>
          </ac:picMkLst>
        </pc:picChg>
        <pc:picChg chg="del">
          <ac:chgData name="변 구훈" userId="3ff7b78a3b81e618" providerId="LiveId" clId="{257721D9-6033-4FCE-8444-A81C452342A1}" dt="2021-11-02T05:23:24.909" v="1125" actId="478"/>
          <ac:picMkLst>
            <pc:docMk/>
            <pc:sldMk cId="1338918050" sldId="599"/>
            <ac:picMk id="9" creationId="{D329804A-CB5C-49D1-A18E-CC5B75AE56C3}"/>
          </ac:picMkLst>
        </pc:picChg>
      </pc:sldChg>
      <pc:sldChg chg="add del">
        <pc:chgData name="변 구훈" userId="3ff7b78a3b81e618" providerId="LiveId" clId="{257721D9-6033-4FCE-8444-A81C452342A1}" dt="2021-11-02T05:21:33.349" v="1086" actId="47"/>
        <pc:sldMkLst>
          <pc:docMk/>
          <pc:sldMk cId="2215453081" sldId="599"/>
        </pc:sldMkLst>
      </pc:sldChg>
      <pc:sldChg chg="modSp add mod ord">
        <pc:chgData name="변 구훈" userId="3ff7b78a3b81e618" providerId="LiveId" clId="{257721D9-6033-4FCE-8444-A81C452342A1}" dt="2021-11-02T05:25:23.936" v="1214"/>
        <pc:sldMkLst>
          <pc:docMk/>
          <pc:sldMk cId="2137554271" sldId="600"/>
        </pc:sldMkLst>
        <pc:spChg chg="mod">
          <ac:chgData name="변 구훈" userId="3ff7b78a3b81e618" providerId="LiveId" clId="{257721D9-6033-4FCE-8444-A81C452342A1}" dt="2021-11-02T05:25:20.087" v="1212"/>
          <ac:spMkLst>
            <pc:docMk/>
            <pc:sldMk cId="2137554271" sldId="600"/>
            <ac:spMk id="5" creationId="{1CEF7C35-614A-4C31-A7F9-A7952E98A1ED}"/>
          </ac:spMkLst>
        </pc:spChg>
      </pc:sldChg>
      <pc:sldChg chg="addSp delSp modSp add mod ord">
        <pc:chgData name="변 구훈" userId="3ff7b78a3b81e618" providerId="LiveId" clId="{257721D9-6033-4FCE-8444-A81C452342A1}" dt="2021-11-02T05:26:33.108" v="1275" actId="1076"/>
        <pc:sldMkLst>
          <pc:docMk/>
          <pc:sldMk cId="1985147805" sldId="601"/>
        </pc:sldMkLst>
        <pc:picChg chg="del">
          <ac:chgData name="변 구훈" userId="3ff7b78a3b81e618" providerId="LiveId" clId="{257721D9-6033-4FCE-8444-A81C452342A1}" dt="2021-11-02T05:26:23.076" v="1269" actId="478"/>
          <ac:picMkLst>
            <pc:docMk/>
            <pc:sldMk cId="1985147805" sldId="601"/>
            <ac:picMk id="4" creationId="{4AA7848A-0F1B-42FF-AA6A-B7BAE9D205F0}"/>
          </ac:picMkLst>
        </pc:picChg>
        <pc:picChg chg="add mod">
          <ac:chgData name="변 구훈" userId="3ff7b78a3b81e618" providerId="LiveId" clId="{257721D9-6033-4FCE-8444-A81C452342A1}" dt="2021-11-02T05:26:33.108" v="1275" actId="1076"/>
          <ac:picMkLst>
            <pc:docMk/>
            <pc:sldMk cId="1985147805" sldId="601"/>
            <ac:picMk id="6" creationId="{DC3B4AA1-747B-4D50-9EE1-D71B39BE3953}"/>
          </ac:picMkLst>
        </pc:picChg>
      </pc:sldChg>
      <pc:sldChg chg="addSp delSp modSp add mod">
        <pc:chgData name="변 구훈" userId="3ff7b78a3b81e618" providerId="LiveId" clId="{257721D9-6033-4FCE-8444-A81C452342A1}" dt="2021-11-02T05:28:07.695" v="1325" actId="1076"/>
        <pc:sldMkLst>
          <pc:docMk/>
          <pc:sldMk cId="1070510703" sldId="602"/>
        </pc:sldMkLst>
        <pc:spChg chg="del">
          <ac:chgData name="변 구훈" userId="3ff7b78a3b81e618" providerId="LiveId" clId="{257721D9-6033-4FCE-8444-A81C452342A1}" dt="2021-11-02T05:27:21.591" v="1315" actId="478"/>
          <ac:spMkLst>
            <pc:docMk/>
            <pc:sldMk cId="1070510703" sldId="602"/>
            <ac:spMk id="5" creationId="{1CEF7C35-614A-4C31-A7F9-A7952E98A1ED}"/>
          </ac:spMkLst>
        </pc:spChg>
        <pc:picChg chg="add mod">
          <ac:chgData name="변 구훈" userId="3ff7b78a3b81e618" providerId="LiveId" clId="{257721D9-6033-4FCE-8444-A81C452342A1}" dt="2021-11-02T05:28:07.695" v="1325" actId="1076"/>
          <ac:picMkLst>
            <pc:docMk/>
            <pc:sldMk cId="1070510703" sldId="602"/>
            <ac:picMk id="4" creationId="{6DA7C71D-CFDB-499C-B106-5F71DB3CCB2B}"/>
          </ac:picMkLst>
        </pc:picChg>
        <pc:picChg chg="del">
          <ac:chgData name="변 구훈" userId="3ff7b78a3b81e618" providerId="LiveId" clId="{257721D9-6033-4FCE-8444-A81C452342A1}" dt="2021-11-02T05:27:18.917" v="1313" actId="478"/>
          <ac:picMkLst>
            <pc:docMk/>
            <pc:sldMk cId="1070510703" sldId="602"/>
            <ac:picMk id="8" creationId="{C9DF7F47-7C44-4D91-91F8-88656A0D7B0A}"/>
          </ac:picMkLst>
        </pc:picChg>
      </pc:sldChg>
      <pc:sldChg chg="addSp delSp modSp add mod">
        <pc:chgData name="변 구훈" userId="3ff7b78a3b81e618" providerId="LiveId" clId="{257721D9-6033-4FCE-8444-A81C452342A1}" dt="2021-11-02T05:28:04.330" v="1324" actId="1076"/>
        <pc:sldMkLst>
          <pc:docMk/>
          <pc:sldMk cId="2189632798" sldId="603"/>
        </pc:sldMkLst>
        <pc:picChg chg="del">
          <ac:chgData name="변 구훈" userId="3ff7b78a3b81e618" providerId="LiveId" clId="{257721D9-6033-4FCE-8444-A81C452342A1}" dt="2021-11-02T05:27:56.927" v="1319" actId="478"/>
          <ac:picMkLst>
            <pc:docMk/>
            <pc:sldMk cId="2189632798" sldId="603"/>
            <ac:picMk id="4" creationId="{6DA7C71D-CFDB-499C-B106-5F71DB3CCB2B}"/>
          </ac:picMkLst>
        </pc:picChg>
        <pc:picChg chg="add mod">
          <ac:chgData name="변 구훈" userId="3ff7b78a3b81e618" providerId="LiveId" clId="{257721D9-6033-4FCE-8444-A81C452342A1}" dt="2021-11-02T05:28:04.330" v="1324" actId="1076"/>
          <ac:picMkLst>
            <pc:docMk/>
            <pc:sldMk cId="2189632798" sldId="603"/>
            <ac:picMk id="5" creationId="{8CBC7791-C831-4FC8-B46D-61E067351681}"/>
          </ac:picMkLst>
        </pc:picChg>
      </pc:sldChg>
      <pc:sldChg chg="addSp delSp modSp add mod">
        <pc:chgData name="변 구훈" userId="3ff7b78a3b81e618" providerId="LiveId" clId="{257721D9-6033-4FCE-8444-A81C452342A1}" dt="2021-11-02T05:29:27.692" v="1348" actId="207"/>
        <pc:sldMkLst>
          <pc:docMk/>
          <pc:sldMk cId="2559811479" sldId="604"/>
        </pc:sldMkLst>
        <pc:spChg chg="add mod">
          <ac:chgData name="변 구훈" userId="3ff7b78a3b81e618" providerId="LiveId" clId="{257721D9-6033-4FCE-8444-A81C452342A1}" dt="2021-11-02T05:29:27.692" v="1348" actId="207"/>
          <ac:spMkLst>
            <pc:docMk/>
            <pc:sldMk cId="2559811479" sldId="604"/>
            <ac:spMk id="4" creationId="{F8BDA1BD-2F8B-4E3A-A187-83406F007050}"/>
          </ac:spMkLst>
        </pc:spChg>
        <pc:picChg chg="del">
          <ac:chgData name="변 구훈" userId="3ff7b78a3b81e618" providerId="LiveId" clId="{257721D9-6033-4FCE-8444-A81C452342A1}" dt="2021-11-02T05:28:19.618" v="1327" actId="478"/>
          <ac:picMkLst>
            <pc:docMk/>
            <pc:sldMk cId="2559811479" sldId="604"/>
            <ac:picMk id="5" creationId="{8CBC7791-C831-4FC8-B46D-61E067351681}"/>
          </ac:picMkLst>
        </pc:picChg>
      </pc:sldChg>
      <pc:sldChg chg="addSp modSp add mod">
        <pc:chgData name="변 구훈" userId="3ff7b78a3b81e618" providerId="LiveId" clId="{257721D9-6033-4FCE-8444-A81C452342A1}" dt="2021-11-02T05:30:36.317" v="1378"/>
        <pc:sldMkLst>
          <pc:docMk/>
          <pc:sldMk cId="4106892582" sldId="605"/>
        </pc:sldMkLst>
        <pc:spChg chg="mod">
          <ac:chgData name="변 구훈" userId="3ff7b78a3b81e618" providerId="LiveId" clId="{257721D9-6033-4FCE-8444-A81C452342A1}" dt="2021-11-02T05:30:36.317" v="1378"/>
          <ac:spMkLst>
            <pc:docMk/>
            <pc:sldMk cId="4106892582" sldId="605"/>
            <ac:spMk id="4" creationId="{F8BDA1BD-2F8B-4E3A-A187-83406F007050}"/>
          </ac:spMkLst>
        </pc:spChg>
        <pc:picChg chg="add mod">
          <ac:chgData name="변 구훈" userId="3ff7b78a3b81e618" providerId="LiveId" clId="{257721D9-6033-4FCE-8444-A81C452342A1}" dt="2021-11-02T05:30:14.852" v="1360" actId="1076"/>
          <ac:picMkLst>
            <pc:docMk/>
            <pc:sldMk cId="4106892582" sldId="605"/>
            <ac:picMk id="5" creationId="{9B66430C-4F41-48B4-85FB-6308D7503323}"/>
          </ac:picMkLst>
        </pc:picChg>
      </pc:sldChg>
      <pc:sldChg chg="delSp modSp add mod">
        <pc:chgData name="변 구훈" userId="3ff7b78a3b81e618" providerId="LiveId" clId="{257721D9-6033-4FCE-8444-A81C452342A1}" dt="2021-11-02T05:31:40.009" v="1410"/>
        <pc:sldMkLst>
          <pc:docMk/>
          <pc:sldMk cId="4105337549" sldId="606"/>
        </pc:sldMkLst>
        <pc:spChg chg="mod">
          <ac:chgData name="변 구훈" userId="3ff7b78a3b81e618" providerId="LiveId" clId="{257721D9-6033-4FCE-8444-A81C452342A1}" dt="2021-11-02T05:31:40.009" v="1410"/>
          <ac:spMkLst>
            <pc:docMk/>
            <pc:sldMk cId="4105337549" sldId="606"/>
            <ac:spMk id="4" creationId="{F8BDA1BD-2F8B-4E3A-A187-83406F007050}"/>
          </ac:spMkLst>
        </pc:spChg>
        <pc:picChg chg="del">
          <ac:chgData name="변 구훈" userId="3ff7b78a3b81e618" providerId="LiveId" clId="{257721D9-6033-4FCE-8444-A81C452342A1}" dt="2021-11-02T05:31:20.606" v="1398" actId="478"/>
          <ac:picMkLst>
            <pc:docMk/>
            <pc:sldMk cId="4105337549" sldId="606"/>
            <ac:picMk id="5" creationId="{9B66430C-4F41-48B4-85FB-6308D7503323}"/>
          </ac:picMkLst>
        </pc:picChg>
      </pc:sldChg>
      <pc:sldChg chg="addSp delSp modSp add mod">
        <pc:chgData name="변 구훈" userId="3ff7b78a3b81e618" providerId="LiveId" clId="{257721D9-6033-4FCE-8444-A81C452342A1}" dt="2021-11-02T05:36:45.531" v="1549" actId="1076"/>
        <pc:sldMkLst>
          <pc:docMk/>
          <pc:sldMk cId="3436188456" sldId="607"/>
        </pc:sldMkLst>
        <pc:spChg chg="del mod">
          <ac:chgData name="변 구훈" userId="3ff7b78a3b81e618" providerId="LiveId" clId="{257721D9-6033-4FCE-8444-A81C452342A1}" dt="2021-11-02T05:32:50.994" v="1419" actId="478"/>
          <ac:spMkLst>
            <pc:docMk/>
            <pc:sldMk cId="3436188456" sldId="607"/>
            <ac:spMk id="4" creationId="{F8BDA1BD-2F8B-4E3A-A187-83406F007050}"/>
          </ac:spMkLst>
        </pc:spChg>
        <pc:spChg chg="add del mod">
          <ac:chgData name="변 구훈" userId="3ff7b78a3b81e618" providerId="LiveId" clId="{257721D9-6033-4FCE-8444-A81C452342A1}" dt="2021-11-02T05:35:49.421" v="1524" actId="478"/>
          <ac:spMkLst>
            <pc:docMk/>
            <pc:sldMk cId="3436188456" sldId="607"/>
            <ac:spMk id="10" creationId="{868D47AE-F7AF-4834-8E63-AE7A1B5D6100}"/>
          </ac:spMkLst>
        </pc:spChg>
        <pc:spChg chg="add mod">
          <ac:chgData name="변 구훈" userId="3ff7b78a3b81e618" providerId="LiveId" clId="{257721D9-6033-4FCE-8444-A81C452342A1}" dt="2021-11-02T05:36:45.531" v="1549" actId="1076"/>
          <ac:spMkLst>
            <pc:docMk/>
            <pc:sldMk cId="3436188456" sldId="607"/>
            <ac:spMk id="11" creationId="{9639B03E-997B-44AB-B543-540F587FEBAF}"/>
          </ac:spMkLst>
        </pc:spChg>
        <pc:grpChg chg="add del mod">
          <ac:chgData name="변 구훈" userId="3ff7b78a3b81e618" providerId="LiveId" clId="{257721D9-6033-4FCE-8444-A81C452342A1}" dt="2021-11-02T05:34:05.812" v="1474" actId="165"/>
          <ac:grpSpMkLst>
            <pc:docMk/>
            <pc:sldMk cId="3436188456" sldId="607"/>
            <ac:grpSpMk id="8" creationId="{87C0A86D-6F0F-49CB-8BFD-424EFC773F5D}"/>
          </ac:grpSpMkLst>
        </pc:grpChg>
        <pc:grpChg chg="add mod">
          <ac:chgData name="변 구훈" userId="3ff7b78a3b81e618" providerId="LiveId" clId="{257721D9-6033-4FCE-8444-A81C452342A1}" dt="2021-11-02T05:35:37.946" v="1521" actId="1076"/>
          <ac:grpSpMkLst>
            <pc:docMk/>
            <pc:sldMk cId="3436188456" sldId="607"/>
            <ac:grpSpMk id="9" creationId="{C5185333-EC37-4EAD-AFBA-5B45C5E84A01}"/>
          </ac:grpSpMkLst>
        </pc:grpChg>
        <pc:picChg chg="add mod topLvl">
          <ac:chgData name="변 구훈" userId="3ff7b78a3b81e618" providerId="LiveId" clId="{257721D9-6033-4FCE-8444-A81C452342A1}" dt="2021-11-02T05:34:12.452" v="1476" actId="164"/>
          <ac:picMkLst>
            <pc:docMk/>
            <pc:sldMk cId="3436188456" sldId="607"/>
            <ac:picMk id="5" creationId="{DFD7BA86-D587-4C50-9BA8-121A1AC3A5D6}"/>
          </ac:picMkLst>
        </pc:picChg>
        <pc:picChg chg="add mod topLvl">
          <ac:chgData name="변 구훈" userId="3ff7b78a3b81e618" providerId="LiveId" clId="{257721D9-6033-4FCE-8444-A81C452342A1}" dt="2021-11-02T05:34:12.452" v="1476" actId="164"/>
          <ac:picMkLst>
            <pc:docMk/>
            <pc:sldMk cId="3436188456" sldId="607"/>
            <ac:picMk id="7" creationId="{3F4B4918-C835-4145-8CA4-F3009BE36F2A}"/>
          </ac:picMkLst>
        </pc:picChg>
      </pc:sldChg>
      <pc:sldChg chg="addSp delSp modSp add mod">
        <pc:chgData name="변 구훈" userId="3ff7b78a3b81e618" providerId="LiveId" clId="{257721D9-6033-4FCE-8444-A81C452342A1}" dt="2021-11-02T05:37:56.447" v="1648" actId="1076"/>
        <pc:sldMkLst>
          <pc:docMk/>
          <pc:sldMk cId="2484141915" sldId="608"/>
        </pc:sldMkLst>
        <pc:spChg chg="mod">
          <ac:chgData name="변 구훈" userId="3ff7b78a3b81e618" providerId="LiveId" clId="{257721D9-6033-4FCE-8444-A81C452342A1}" dt="2021-11-02T05:36:57.087" v="1558" actId="20577"/>
          <ac:spMkLst>
            <pc:docMk/>
            <pc:sldMk cId="2484141915" sldId="608"/>
            <ac:spMk id="2" creationId="{00000000-0000-0000-0000-000000000000}"/>
          </ac:spMkLst>
        </pc:spChg>
        <pc:spChg chg="add mod">
          <ac:chgData name="변 구훈" userId="3ff7b78a3b81e618" providerId="LiveId" clId="{257721D9-6033-4FCE-8444-A81C452342A1}" dt="2021-11-02T05:37:45.516" v="1644"/>
          <ac:spMkLst>
            <pc:docMk/>
            <pc:sldMk cId="2484141915" sldId="608"/>
            <ac:spMk id="8" creationId="{5B507ECD-9B80-4242-B131-E2BAD7B90A23}"/>
          </ac:spMkLst>
        </pc:spChg>
        <pc:spChg chg="del">
          <ac:chgData name="변 구훈" userId="3ff7b78a3b81e618" providerId="LiveId" clId="{257721D9-6033-4FCE-8444-A81C452342A1}" dt="2021-11-02T05:37:02.350" v="1559" actId="478"/>
          <ac:spMkLst>
            <pc:docMk/>
            <pc:sldMk cId="2484141915" sldId="608"/>
            <ac:spMk id="11" creationId="{9639B03E-997B-44AB-B543-540F587FEBAF}"/>
          </ac:spMkLst>
        </pc:spChg>
        <pc:grpChg chg="del">
          <ac:chgData name="변 구훈" userId="3ff7b78a3b81e618" providerId="LiveId" clId="{257721D9-6033-4FCE-8444-A81C452342A1}" dt="2021-11-02T05:37:02.350" v="1559" actId="478"/>
          <ac:grpSpMkLst>
            <pc:docMk/>
            <pc:sldMk cId="2484141915" sldId="608"/>
            <ac:grpSpMk id="9" creationId="{C5185333-EC37-4EAD-AFBA-5B45C5E84A01}"/>
          </ac:grpSpMkLst>
        </pc:grpChg>
        <pc:picChg chg="add mod">
          <ac:chgData name="변 구훈" userId="3ff7b78a3b81e618" providerId="LiveId" clId="{257721D9-6033-4FCE-8444-A81C452342A1}" dt="2021-11-02T05:37:56.447" v="1648" actId="1076"/>
          <ac:picMkLst>
            <pc:docMk/>
            <pc:sldMk cId="2484141915" sldId="608"/>
            <ac:picMk id="4" creationId="{224BFACC-A4DA-4046-BDB4-43E0ACF82D22}"/>
          </ac:picMkLst>
        </pc:picChg>
      </pc:sldChg>
      <pc:sldChg chg="addSp delSp modSp add mod">
        <pc:chgData name="변 구훈" userId="3ff7b78a3b81e618" providerId="LiveId" clId="{257721D9-6033-4FCE-8444-A81C452342A1}" dt="2021-11-02T05:39:07.043" v="1668" actId="1076"/>
        <pc:sldMkLst>
          <pc:docMk/>
          <pc:sldMk cId="2014320430" sldId="609"/>
        </pc:sldMkLst>
        <pc:spChg chg="mod">
          <ac:chgData name="변 구훈" userId="3ff7b78a3b81e618" providerId="LiveId" clId="{257721D9-6033-4FCE-8444-A81C452342A1}" dt="2021-11-02T05:38:56.719" v="1665"/>
          <ac:spMkLst>
            <pc:docMk/>
            <pc:sldMk cId="2014320430" sldId="609"/>
            <ac:spMk id="8" creationId="{5B507ECD-9B80-4242-B131-E2BAD7B90A23}"/>
          </ac:spMkLst>
        </pc:spChg>
        <pc:picChg chg="del">
          <ac:chgData name="변 구훈" userId="3ff7b78a3b81e618" providerId="LiveId" clId="{257721D9-6033-4FCE-8444-A81C452342A1}" dt="2021-11-02T05:38:36.344" v="1653" actId="478"/>
          <ac:picMkLst>
            <pc:docMk/>
            <pc:sldMk cId="2014320430" sldId="609"/>
            <ac:picMk id="4" creationId="{224BFACC-A4DA-4046-BDB4-43E0ACF82D22}"/>
          </ac:picMkLst>
        </pc:picChg>
        <pc:picChg chg="add mod">
          <ac:chgData name="변 구훈" userId="3ff7b78a3b81e618" providerId="LiveId" clId="{257721D9-6033-4FCE-8444-A81C452342A1}" dt="2021-11-02T05:39:07.043" v="1668" actId="1076"/>
          <ac:picMkLst>
            <pc:docMk/>
            <pc:sldMk cId="2014320430" sldId="609"/>
            <ac:picMk id="5" creationId="{8429ABE7-D370-467F-99F9-BD1B5420B2D6}"/>
          </ac:picMkLst>
        </pc:picChg>
      </pc:sldChg>
      <pc:sldChg chg="addSp delSp modSp add mod">
        <pc:chgData name="변 구훈" userId="3ff7b78a3b81e618" providerId="LiveId" clId="{257721D9-6033-4FCE-8444-A81C452342A1}" dt="2021-11-02T05:41:11.843" v="1757" actId="1076"/>
        <pc:sldMkLst>
          <pc:docMk/>
          <pc:sldMk cId="3907170306" sldId="610"/>
        </pc:sldMkLst>
        <pc:spChg chg="mod">
          <ac:chgData name="변 구훈" userId="3ff7b78a3b81e618" providerId="LiveId" clId="{257721D9-6033-4FCE-8444-A81C452342A1}" dt="2021-11-02T05:41:03.500" v="1753"/>
          <ac:spMkLst>
            <pc:docMk/>
            <pc:sldMk cId="3907170306" sldId="610"/>
            <ac:spMk id="8" creationId="{5B507ECD-9B80-4242-B131-E2BAD7B90A23}"/>
          </ac:spMkLst>
        </pc:spChg>
        <pc:picChg chg="add del mod">
          <ac:chgData name="변 구훈" userId="3ff7b78a3b81e618" providerId="LiveId" clId="{257721D9-6033-4FCE-8444-A81C452342A1}" dt="2021-11-02T05:40:55.603" v="1743" actId="21"/>
          <ac:picMkLst>
            <pc:docMk/>
            <pc:sldMk cId="3907170306" sldId="610"/>
            <ac:picMk id="4" creationId="{83CFD593-4DDA-46CA-9CBB-055CA30B5112}"/>
          </ac:picMkLst>
        </pc:picChg>
        <pc:picChg chg="del">
          <ac:chgData name="변 구훈" userId="3ff7b78a3b81e618" providerId="LiveId" clId="{257721D9-6033-4FCE-8444-A81C452342A1}" dt="2021-11-02T05:39:34.167" v="1670" actId="478"/>
          <ac:picMkLst>
            <pc:docMk/>
            <pc:sldMk cId="3907170306" sldId="610"/>
            <ac:picMk id="5" creationId="{8429ABE7-D370-467F-99F9-BD1B5420B2D6}"/>
          </ac:picMkLst>
        </pc:picChg>
        <pc:picChg chg="add mod">
          <ac:chgData name="변 구훈" userId="3ff7b78a3b81e618" providerId="LiveId" clId="{257721D9-6033-4FCE-8444-A81C452342A1}" dt="2021-11-02T05:41:11.843" v="1757" actId="1076"/>
          <ac:picMkLst>
            <pc:docMk/>
            <pc:sldMk cId="3907170306" sldId="610"/>
            <ac:picMk id="7" creationId="{9C25A29A-D1A4-43F9-AF8F-4D71EC6265E4}"/>
          </ac:picMkLst>
        </pc:picChg>
      </pc:sldChg>
      <pc:sldChg chg="delSp modSp add mod">
        <pc:chgData name="변 구훈" userId="3ff7b78a3b81e618" providerId="LiveId" clId="{257721D9-6033-4FCE-8444-A81C452342A1}" dt="2021-11-02T05:43:28.195" v="1898" actId="20577"/>
        <pc:sldMkLst>
          <pc:docMk/>
          <pc:sldMk cId="2266257239" sldId="611"/>
        </pc:sldMkLst>
        <pc:spChg chg="mod">
          <ac:chgData name="변 구훈" userId="3ff7b78a3b81e618" providerId="LiveId" clId="{257721D9-6033-4FCE-8444-A81C452342A1}" dt="2021-11-02T05:41:45.752" v="1780"/>
          <ac:spMkLst>
            <pc:docMk/>
            <pc:sldMk cId="2266257239" sldId="611"/>
            <ac:spMk id="2" creationId="{00000000-0000-0000-0000-000000000000}"/>
          </ac:spMkLst>
        </pc:spChg>
        <pc:spChg chg="mod">
          <ac:chgData name="변 구훈" userId="3ff7b78a3b81e618" providerId="LiveId" clId="{257721D9-6033-4FCE-8444-A81C452342A1}" dt="2021-11-02T05:43:28.195" v="1898" actId="20577"/>
          <ac:spMkLst>
            <pc:docMk/>
            <pc:sldMk cId="2266257239" sldId="611"/>
            <ac:spMk id="5" creationId="{1CEF7C35-614A-4C31-A7F9-A7952E98A1ED}"/>
          </ac:spMkLst>
        </pc:spChg>
        <pc:picChg chg="del">
          <ac:chgData name="변 구훈" userId="3ff7b78a3b81e618" providerId="LiveId" clId="{257721D9-6033-4FCE-8444-A81C452342A1}" dt="2021-11-02T05:42:17.748" v="1828" actId="478"/>
          <ac:picMkLst>
            <pc:docMk/>
            <pc:sldMk cId="2266257239" sldId="611"/>
            <ac:picMk id="8" creationId="{C9DF7F47-7C44-4D91-91F8-88656A0D7B0A}"/>
          </ac:picMkLst>
        </pc:picChg>
      </pc:sldChg>
      <pc:sldChg chg="add del">
        <pc:chgData name="변 구훈" userId="3ff7b78a3b81e618" providerId="LiveId" clId="{257721D9-6033-4FCE-8444-A81C452342A1}" dt="2021-11-02T05:41:26.607" v="1759"/>
        <pc:sldMkLst>
          <pc:docMk/>
          <pc:sldMk cId="3541716157" sldId="611"/>
        </pc:sldMkLst>
      </pc:sldChg>
      <pc:sldChg chg="addSp delSp modSp add mod">
        <pc:chgData name="변 구훈" userId="3ff7b78a3b81e618" providerId="LiveId" clId="{257721D9-6033-4FCE-8444-A81C452342A1}" dt="2021-11-02T05:44:12.517" v="1936" actId="1076"/>
        <pc:sldMkLst>
          <pc:docMk/>
          <pc:sldMk cId="744182056" sldId="612"/>
        </pc:sldMkLst>
        <pc:spChg chg="del">
          <ac:chgData name="변 구훈" userId="3ff7b78a3b81e618" providerId="LiveId" clId="{257721D9-6033-4FCE-8444-A81C452342A1}" dt="2021-11-02T05:43:43.458" v="1900" actId="478"/>
          <ac:spMkLst>
            <pc:docMk/>
            <pc:sldMk cId="744182056" sldId="612"/>
            <ac:spMk id="5" creationId="{1CEF7C35-614A-4C31-A7F9-A7952E98A1ED}"/>
          </ac:spMkLst>
        </pc:spChg>
        <pc:spChg chg="add mod">
          <ac:chgData name="변 구훈" userId="3ff7b78a3b81e618" providerId="LiveId" clId="{257721D9-6033-4FCE-8444-A81C452342A1}" dt="2021-11-02T05:44:11.372" v="1934" actId="1076"/>
          <ac:spMkLst>
            <pc:docMk/>
            <pc:sldMk cId="744182056" sldId="612"/>
            <ac:spMk id="6" creationId="{54B1648A-F426-4AE7-8792-502B05B13E7C}"/>
          </ac:spMkLst>
        </pc:spChg>
        <pc:picChg chg="add mod">
          <ac:chgData name="변 구훈" userId="3ff7b78a3b81e618" providerId="LiveId" clId="{257721D9-6033-4FCE-8444-A81C452342A1}" dt="2021-11-02T05:44:12.517" v="1936" actId="1076"/>
          <ac:picMkLst>
            <pc:docMk/>
            <pc:sldMk cId="744182056" sldId="612"/>
            <ac:picMk id="4" creationId="{25C8E0BD-18F1-4AA1-AB0E-A12E7B1A0D2C}"/>
          </ac:picMkLst>
        </pc:picChg>
      </pc:sldChg>
      <pc:sldChg chg="modSp add mod">
        <pc:chgData name="변 구훈" userId="3ff7b78a3b81e618" providerId="LiveId" clId="{257721D9-6033-4FCE-8444-A81C452342A1}" dt="2021-11-02T05:45:32.061" v="2108"/>
        <pc:sldMkLst>
          <pc:docMk/>
          <pc:sldMk cId="2116606855" sldId="613"/>
        </pc:sldMkLst>
        <pc:spChg chg="mod">
          <ac:chgData name="변 구훈" userId="3ff7b78a3b81e618" providerId="LiveId" clId="{257721D9-6033-4FCE-8444-A81C452342A1}" dt="2021-11-02T05:45:32.061" v="2108"/>
          <ac:spMkLst>
            <pc:docMk/>
            <pc:sldMk cId="2116606855" sldId="613"/>
            <ac:spMk id="6" creationId="{54B1648A-F426-4AE7-8792-502B05B13E7C}"/>
          </ac:spMkLst>
        </pc:spChg>
        <pc:picChg chg="mod">
          <ac:chgData name="변 구훈" userId="3ff7b78a3b81e618" providerId="LiveId" clId="{257721D9-6033-4FCE-8444-A81C452342A1}" dt="2021-11-02T05:44:30.079" v="1938" actId="1076"/>
          <ac:picMkLst>
            <pc:docMk/>
            <pc:sldMk cId="2116606855" sldId="613"/>
            <ac:picMk id="4" creationId="{25C8E0BD-18F1-4AA1-AB0E-A12E7B1A0D2C}"/>
          </ac:picMkLst>
        </pc:picChg>
      </pc:sldChg>
      <pc:sldChg chg="addSp delSp modSp add mod">
        <pc:chgData name="변 구훈" userId="3ff7b78a3b81e618" providerId="LiveId" clId="{257721D9-6033-4FCE-8444-A81C452342A1}" dt="2021-11-02T05:45:48.157" v="2113" actId="1076"/>
        <pc:sldMkLst>
          <pc:docMk/>
          <pc:sldMk cId="274592991" sldId="614"/>
        </pc:sldMkLst>
        <pc:spChg chg="del">
          <ac:chgData name="변 구훈" userId="3ff7b78a3b81e618" providerId="LiveId" clId="{257721D9-6033-4FCE-8444-A81C452342A1}" dt="2021-11-02T05:45:44.580" v="2110" actId="478"/>
          <ac:spMkLst>
            <pc:docMk/>
            <pc:sldMk cId="274592991" sldId="614"/>
            <ac:spMk id="6" creationId="{54B1648A-F426-4AE7-8792-502B05B13E7C}"/>
          </ac:spMkLst>
        </pc:spChg>
        <pc:picChg chg="del">
          <ac:chgData name="변 구훈" userId="3ff7b78a3b81e618" providerId="LiveId" clId="{257721D9-6033-4FCE-8444-A81C452342A1}" dt="2021-11-02T05:45:44.580" v="2110" actId="478"/>
          <ac:picMkLst>
            <pc:docMk/>
            <pc:sldMk cId="274592991" sldId="614"/>
            <ac:picMk id="4" creationId="{25C8E0BD-18F1-4AA1-AB0E-A12E7B1A0D2C}"/>
          </ac:picMkLst>
        </pc:picChg>
        <pc:picChg chg="add mod">
          <ac:chgData name="변 구훈" userId="3ff7b78a3b81e618" providerId="LiveId" clId="{257721D9-6033-4FCE-8444-A81C452342A1}" dt="2021-11-02T05:45:48.157" v="2113" actId="1076"/>
          <ac:picMkLst>
            <pc:docMk/>
            <pc:sldMk cId="274592991" sldId="614"/>
            <ac:picMk id="5" creationId="{C58C2556-3D01-41A5-8A20-0A913684E7D9}"/>
          </ac:picMkLst>
        </pc:picChg>
      </pc:sldChg>
      <pc:sldChg chg="addSp delSp modSp add mod">
        <pc:chgData name="변 구훈" userId="3ff7b78a3b81e618" providerId="LiveId" clId="{257721D9-6033-4FCE-8444-A81C452342A1}" dt="2021-11-02T05:46:03.359" v="2118" actId="1076"/>
        <pc:sldMkLst>
          <pc:docMk/>
          <pc:sldMk cId="1463803900" sldId="615"/>
        </pc:sldMkLst>
        <pc:picChg chg="add mod">
          <ac:chgData name="변 구훈" userId="3ff7b78a3b81e618" providerId="LiveId" clId="{257721D9-6033-4FCE-8444-A81C452342A1}" dt="2021-11-02T05:46:03.359" v="2118" actId="1076"/>
          <ac:picMkLst>
            <pc:docMk/>
            <pc:sldMk cId="1463803900" sldId="615"/>
            <ac:picMk id="4" creationId="{7C864D97-CE5B-4893-876E-F438B92640BC}"/>
          </ac:picMkLst>
        </pc:picChg>
        <pc:picChg chg="del">
          <ac:chgData name="변 구훈" userId="3ff7b78a3b81e618" providerId="LiveId" clId="{257721D9-6033-4FCE-8444-A81C452342A1}" dt="2021-11-02T05:45:59.971" v="2115" actId="478"/>
          <ac:picMkLst>
            <pc:docMk/>
            <pc:sldMk cId="1463803900" sldId="615"/>
            <ac:picMk id="5" creationId="{C58C2556-3D01-41A5-8A20-0A913684E7D9}"/>
          </ac:picMkLst>
        </pc:picChg>
      </pc:sldChg>
      <pc:sldChg chg="addSp delSp modSp add mod">
        <pc:chgData name="변 구훈" userId="3ff7b78a3b81e618" providerId="LiveId" clId="{257721D9-6033-4FCE-8444-A81C452342A1}" dt="2021-11-02T05:46:29.826" v="2124" actId="1076"/>
        <pc:sldMkLst>
          <pc:docMk/>
          <pc:sldMk cId="1437159149" sldId="616"/>
        </pc:sldMkLst>
        <pc:picChg chg="del">
          <ac:chgData name="변 구훈" userId="3ff7b78a3b81e618" providerId="LiveId" clId="{257721D9-6033-4FCE-8444-A81C452342A1}" dt="2021-11-02T05:46:24.067" v="2120" actId="478"/>
          <ac:picMkLst>
            <pc:docMk/>
            <pc:sldMk cId="1437159149" sldId="616"/>
            <ac:picMk id="4" creationId="{7C864D97-CE5B-4893-876E-F438B92640BC}"/>
          </ac:picMkLst>
        </pc:picChg>
        <pc:picChg chg="add mod">
          <ac:chgData name="변 구훈" userId="3ff7b78a3b81e618" providerId="LiveId" clId="{257721D9-6033-4FCE-8444-A81C452342A1}" dt="2021-11-02T05:46:29.826" v="2124" actId="1076"/>
          <ac:picMkLst>
            <pc:docMk/>
            <pc:sldMk cId="1437159149" sldId="616"/>
            <ac:picMk id="5" creationId="{D5D66252-87D1-48A7-84D2-1CC2B053DAE0}"/>
          </ac:picMkLst>
        </pc:picChg>
      </pc:sldChg>
      <pc:sldChg chg="addSp delSp modSp add mod">
        <pc:chgData name="변 구훈" userId="3ff7b78a3b81e618" providerId="LiveId" clId="{257721D9-6033-4FCE-8444-A81C452342A1}" dt="2021-11-02T05:47:02.995" v="2135" actId="1076"/>
        <pc:sldMkLst>
          <pc:docMk/>
          <pc:sldMk cId="789366005" sldId="617"/>
        </pc:sldMkLst>
        <pc:grpChg chg="add mod">
          <ac:chgData name="변 구훈" userId="3ff7b78a3b81e618" providerId="LiveId" clId="{257721D9-6033-4FCE-8444-A81C452342A1}" dt="2021-11-02T05:47:02.995" v="2135" actId="1076"/>
          <ac:grpSpMkLst>
            <pc:docMk/>
            <pc:sldMk cId="789366005" sldId="617"/>
            <ac:grpSpMk id="8" creationId="{47E81C33-0E81-469F-9BFF-06755ECEF388}"/>
          </ac:grpSpMkLst>
        </pc:grpChg>
        <pc:picChg chg="add mod">
          <ac:chgData name="변 구훈" userId="3ff7b78a3b81e618" providerId="LiveId" clId="{257721D9-6033-4FCE-8444-A81C452342A1}" dt="2021-11-02T05:47:00.822" v="2134" actId="164"/>
          <ac:picMkLst>
            <pc:docMk/>
            <pc:sldMk cId="789366005" sldId="617"/>
            <ac:picMk id="4" creationId="{1CE5081F-797C-4C9A-A62B-6091B5C75A29}"/>
          </ac:picMkLst>
        </pc:picChg>
        <pc:picChg chg="del">
          <ac:chgData name="변 구훈" userId="3ff7b78a3b81e618" providerId="LiveId" clId="{257721D9-6033-4FCE-8444-A81C452342A1}" dt="2021-11-02T05:46:32.291" v="2126" actId="478"/>
          <ac:picMkLst>
            <pc:docMk/>
            <pc:sldMk cId="789366005" sldId="617"/>
            <ac:picMk id="5" creationId="{D5D66252-87D1-48A7-84D2-1CC2B053DAE0}"/>
          </ac:picMkLst>
        </pc:picChg>
        <pc:picChg chg="add mod">
          <ac:chgData name="변 구훈" userId="3ff7b78a3b81e618" providerId="LiveId" clId="{257721D9-6033-4FCE-8444-A81C452342A1}" dt="2021-11-02T05:47:00.822" v="2134" actId="164"/>
          <ac:picMkLst>
            <pc:docMk/>
            <pc:sldMk cId="789366005" sldId="617"/>
            <ac:picMk id="7" creationId="{92501766-9936-4F8A-9891-B6F8EDA61893}"/>
          </ac:picMkLst>
        </pc:picChg>
      </pc:sldChg>
      <pc:sldChg chg="addSp delSp modSp add mod">
        <pc:chgData name="변 구훈" userId="3ff7b78a3b81e618" providerId="LiveId" clId="{257721D9-6033-4FCE-8444-A81C452342A1}" dt="2021-11-02T05:47:24.033" v="2140" actId="1076"/>
        <pc:sldMkLst>
          <pc:docMk/>
          <pc:sldMk cId="2832302859" sldId="618"/>
        </pc:sldMkLst>
        <pc:grpChg chg="del">
          <ac:chgData name="변 구훈" userId="3ff7b78a3b81e618" providerId="LiveId" clId="{257721D9-6033-4FCE-8444-A81C452342A1}" dt="2021-11-02T05:47:06.420" v="2137" actId="478"/>
          <ac:grpSpMkLst>
            <pc:docMk/>
            <pc:sldMk cId="2832302859" sldId="618"/>
            <ac:grpSpMk id="8" creationId="{47E81C33-0E81-469F-9BFF-06755ECEF388}"/>
          </ac:grpSpMkLst>
        </pc:grpChg>
        <pc:picChg chg="add mod">
          <ac:chgData name="변 구훈" userId="3ff7b78a3b81e618" providerId="LiveId" clId="{257721D9-6033-4FCE-8444-A81C452342A1}" dt="2021-11-02T05:47:24.033" v="2140" actId="1076"/>
          <ac:picMkLst>
            <pc:docMk/>
            <pc:sldMk cId="2832302859" sldId="618"/>
            <ac:picMk id="5" creationId="{E405BD60-622D-4E1C-BE86-1C570C2F67E1}"/>
          </ac:picMkLst>
        </pc:picChg>
      </pc:sldChg>
      <pc:sldChg chg="addSp delSp modSp add mod">
        <pc:chgData name="변 구훈" userId="3ff7b78a3b81e618" providerId="LiveId" clId="{257721D9-6033-4FCE-8444-A81C452342A1}" dt="2021-11-02T05:48:43.694" v="2203" actId="20577"/>
        <pc:sldMkLst>
          <pc:docMk/>
          <pc:sldMk cId="3109355237" sldId="619"/>
        </pc:sldMkLst>
        <pc:spChg chg="add mod">
          <ac:chgData name="변 구훈" userId="3ff7b78a3b81e618" providerId="LiveId" clId="{257721D9-6033-4FCE-8444-A81C452342A1}" dt="2021-11-02T05:48:43.694" v="2203" actId="20577"/>
          <ac:spMkLst>
            <pc:docMk/>
            <pc:sldMk cId="3109355237" sldId="619"/>
            <ac:spMk id="8" creationId="{FA8513A3-C872-4071-B3E1-2B8A157E0CA0}"/>
          </ac:spMkLst>
        </pc:spChg>
        <pc:picChg chg="add mod">
          <ac:chgData name="변 구훈" userId="3ff7b78a3b81e618" providerId="LiveId" clId="{257721D9-6033-4FCE-8444-A81C452342A1}" dt="2021-11-02T05:48:17.040" v="2175" actId="1035"/>
          <ac:picMkLst>
            <pc:docMk/>
            <pc:sldMk cId="3109355237" sldId="619"/>
            <ac:picMk id="4" creationId="{0F250580-58FF-4A92-8141-915B70A49975}"/>
          </ac:picMkLst>
        </pc:picChg>
        <pc:picChg chg="del">
          <ac:chgData name="변 구훈" userId="3ff7b78a3b81e618" providerId="LiveId" clId="{257721D9-6033-4FCE-8444-A81C452342A1}" dt="2021-11-02T05:47:49.540" v="2142" actId="478"/>
          <ac:picMkLst>
            <pc:docMk/>
            <pc:sldMk cId="3109355237" sldId="619"/>
            <ac:picMk id="5" creationId="{E405BD60-622D-4E1C-BE86-1C570C2F67E1}"/>
          </ac:picMkLst>
        </pc:picChg>
        <pc:picChg chg="add mod">
          <ac:chgData name="변 구훈" userId="3ff7b78a3b81e618" providerId="LiveId" clId="{257721D9-6033-4FCE-8444-A81C452342A1}" dt="2021-11-02T05:48:17.040" v="2175" actId="1035"/>
          <ac:picMkLst>
            <pc:docMk/>
            <pc:sldMk cId="3109355237" sldId="619"/>
            <ac:picMk id="7" creationId="{F7414C19-5D63-41A0-8A7B-AABA27499C7B}"/>
          </ac:picMkLst>
        </pc:picChg>
      </pc:sldChg>
      <pc:sldChg chg="addSp delSp modSp add mod">
        <pc:chgData name="변 구훈" userId="3ff7b78a3b81e618" providerId="LiveId" clId="{257721D9-6033-4FCE-8444-A81C452342A1}" dt="2021-11-02T05:49:37.890" v="2212" actId="1076"/>
        <pc:sldMkLst>
          <pc:docMk/>
          <pc:sldMk cId="3686317774" sldId="620"/>
        </pc:sldMkLst>
        <pc:spChg chg="del">
          <ac:chgData name="변 구훈" userId="3ff7b78a3b81e618" providerId="LiveId" clId="{257721D9-6033-4FCE-8444-A81C452342A1}" dt="2021-11-02T05:49:05.371" v="2205" actId="478"/>
          <ac:spMkLst>
            <pc:docMk/>
            <pc:sldMk cId="3686317774" sldId="620"/>
            <ac:spMk id="8" creationId="{FA8513A3-C872-4071-B3E1-2B8A157E0CA0}"/>
          </ac:spMkLst>
        </pc:spChg>
        <pc:spChg chg="add mod">
          <ac:chgData name="변 구훈" userId="3ff7b78a3b81e618" providerId="LiveId" clId="{257721D9-6033-4FCE-8444-A81C452342A1}" dt="2021-11-02T05:49:31.199" v="2211"/>
          <ac:spMkLst>
            <pc:docMk/>
            <pc:sldMk cId="3686317774" sldId="620"/>
            <ac:spMk id="9" creationId="{8AE78B94-D595-4C61-93FF-C88B245666AD}"/>
          </ac:spMkLst>
        </pc:spChg>
        <pc:picChg chg="del">
          <ac:chgData name="변 구훈" userId="3ff7b78a3b81e618" providerId="LiveId" clId="{257721D9-6033-4FCE-8444-A81C452342A1}" dt="2021-11-02T05:49:05.371" v="2205" actId="478"/>
          <ac:picMkLst>
            <pc:docMk/>
            <pc:sldMk cId="3686317774" sldId="620"/>
            <ac:picMk id="4" creationId="{0F250580-58FF-4A92-8141-915B70A49975}"/>
          </ac:picMkLst>
        </pc:picChg>
        <pc:picChg chg="add mod">
          <ac:chgData name="변 구훈" userId="3ff7b78a3b81e618" providerId="LiveId" clId="{257721D9-6033-4FCE-8444-A81C452342A1}" dt="2021-11-02T05:49:37.890" v="2212" actId="1076"/>
          <ac:picMkLst>
            <pc:docMk/>
            <pc:sldMk cId="3686317774" sldId="620"/>
            <ac:picMk id="5" creationId="{CC23FCF7-36BF-4EA8-A23B-C99829B87750}"/>
          </ac:picMkLst>
        </pc:picChg>
        <pc:picChg chg="del">
          <ac:chgData name="변 구훈" userId="3ff7b78a3b81e618" providerId="LiveId" clId="{257721D9-6033-4FCE-8444-A81C452342A1}" dt="2021-11-02T05:49:05.371" v="2205" actId="478"/>
          <ac:picMkLst>
            <pc:docMk/>
            <pc:sldMk cId="3686317774" sldId="620"/>
            <ac:picMk id="7" creationId="{F7414C19-5D63-41A0-8A7B-AABA27499C7B}"/>
          </ac:picMkLst>
        </pc:picChg>
      </pc:sldChg>
      <pc:sldChg chg="addSp delSp modSp add mod">
        <pc:chgData name="변 구훈" userId="3ff7b78a3b81e618" providerId="LiveId" clId="{257721D9-6033-4FCE-8444-A81C452342A1}" dt="2021-11-02T05:52:05.663" v="2361" actId="1076"/>
        <pc:sldMkLst>
          <pc:docMk/>
          <pc:sldMk cId="938445176" sldId="621"/>
        </pc:sldMkLst>
        <pc:spChg chg="mod">
          <ac:chgData name="변 구훈" userId="3ff7b78a3b81e618" providerId="LiveId" clId="{257721D9-6033-4FCE-8444-A81C452342A1}" dt="2021-11-02T05:49:54.405" v="2237"/>
          <ac:spMkLst>
            <pc:docMk/>
            <pc:sldMk cId="938445176" sldId="621"/>
            <ac:spMk id="2" creationId="{00000000-0000-0000-0000-000000000000}"/>
          </ac:spMkLst>
        </pc:spChg>
        <pc:spChg chg="del mod">
          <ac:chgData name="변 구훈" userId="3ff7b78a3b81e618" providerId="LiveId" clId="{257721D9-6033-4FCE-8444-A81C452342A1}" dt="2021-11-02T05:51:54.610" v="2358" actId="478"/>
          <ac:spMkLst>
            <pc:docMk/>
            <pc:sldMk cId="938445176" sldId="621"/>
            <ac:spMk id="9" creationId="{8AE78B94-D595-4C61-93FF-C88B245666AD}"/>
          </ac:spMkLst>
        </pc:spChg>
        <pc:picChg chg="add mod">
          <ac:chgData name="변 구훈" userId="3ff7b78a3b81e618" providerId="LiveId" clId="{257721D9-6033-4FCE-8444-A81C452342A1}" dt="2021-11-02T05:52:05.663" v="2361" actId="1076"/>
          <ac:picMkLst>
            <pc:docMk/>
            <pc:sldMk cId="938445176" sldId="621"/>
            <ac:picMk id="4" creationId="{3220BE90-EE61-4DEE-AED4-DF7740108523}"/>
          </ac:picMkLst>
        </pc:picChg>
        <pc:picChg chg="del">
          <ac:chgData name="변 구훈" userId="3ff7b78a3b81e618" providerId="LiveId" clId="{257721D9-6033-4FCE-8444-A81C452342A1}" dt="2021-11-02T05:50:09.195" v="2267" actId="478"/>
          <ac:picMkLst>
            <pc:docMk/>
            <pc:sldMk cId="938445176" sldId="621"/>
            <ac:picMk id="5" creationId="{CC23FCF7-36BF-4EA8-A23B-C99829B87750}"/>
          </ac:picMkLst>
        </pc:picChg>
      </pc:sldChg>
      <pc:sldChg chg="modSp add mod ord">
        <pc:chgData name="변 구훈" userId="3ff7b78a3b81e618" providerId="LiveId" clId="{257721D9-6033-4FCE-8444-A81C452342A1}" dt="2021-11-02T05:51:50.868" v="2357"/>
        <pc:sldMkLst>
          <pc:docMk/>
          <pc:sldMk cId="2041530020" sldId="622"/>
        </pc:sldMkLst>
        <pc:spChg chg="mod">
          <ac:chgData name="변 구훈" userId="3ff7b78a3b81e618" providerId="LiveId" clId="{257721D9-6033-4FCE-8444-A81C452342A1}" dt="2021-11-02T05:51:48.271" v="2355"/>
          <ac:spMkLst>
            <pc:docMk/>
            <pc:sldMk cId="2041530020" sldId="622"/>
            <ac:spMk id="9" creationId="{8AE78B94-D595-4C61-93FF-C88B245666AD}"/>
          </ac:spMkLst>
        </pc:spChg>
      </pc:sldChg>
      <pc:sldChg chg="addSp delSp modSp add mod">
        <pc:chgData name="변 구훈" userId="3ff7b78a3b81e618" providerId="LiveId" clId="{257721D9-6033-4FCE-8444-A81C452342A1}" dt="2021-11-02T05:52:23.793" v="2365" actId="1076"/>
        <pc:sldMkLst>
          <pc:docMk/>
          <pc:sldMk cId="2028222643" sldId="623"/>
        </pc:sldMkLst>
        <pc:picChg chg="del">
          <ac:chgData name="변 구훈" userId="3ff7b78a3b81e618" providerId="LiveId" clId="{257721D9-6033-4FCE-8444-A81C452342A1}" dt="2021-11-02T05:52:21.666" v="2363" actId="478"/>
          <ac:picMkLst>
            <pc:docMk/>
            <pc:sldMk cId="2028222643" sldId="623"/>
            <ac:picMk id="4" creationId="{3220BE90-EE61-4DEE-AED4-DF7740108523}"/>
          </ac:picMkLst>
        </pc:picChg>
        <pc:picChg chg="add mod">
          <ac:chgData name="변 구훈" userId="3ff7b78a3b81e618" providerId="LiveId" clId="{257721D9-6033-4FCE-8444-A81C452342A1}" dt="2021-11-02T05:52:23.793" v="2365" actId="1076"/>
          <ac:picMkLst>
            <pc:docMk/>
            <pc:sldMk cId="2028222643" sldId="623"/>
            <ac:picMk id="5" creationId="{4C6D3434-3A60-486F-9FDA-85E666CFEBC8}"/>
          </ac:picMkLst>
        </pc:picChg>
      </pc:sldChg>
      <pc:sldChg chg="addSp delSp modSp add mod">
        <pc:chgData name="변 구훈" userId="3ff7b78a3b81e618" providerId="LiveId" clId="{257721D9-6033-4FCE-8444-A81C452342A1}" dt="2021-11-02T05:52:56.328" v="2371" actId="1076"/>
        <pc:sldMkLst>
          <pc:docMk/>
          <pc:sldMk cId="2864561587" sldId="624"/>
        </pc:sldMkLst>
        <pc:picChg chg="add mod">
          <ac:chgData name="변 구훈" userId="3ff7b78a3b81e618" providerId="LiveId" clId="{257721D9-6033-4FCE-8444-A81C452342A1}" dt="2021-11-02T05:52:56.328" v="2371" actId="1076"/>
          <ac:picMkLst>
            <pc:docMk/>
            <pc:sldMk cId="2864561587" sldId="624"/>
            <ac:picMk id="4" creationId="{F6D0D07D-9DEE-43B5-8242-07928C69E901}"/>
          </ac:picMkLst>
        </pc:picChg>
        <pc:picChg chg="del">
          <ac:chgData name="변 구훈" userId="3ff7b78a3b81e618" providerId="LiveId" clId="{257721D9-6033-4FCE-8444-A81C452342A1}" dt="2021-11-02T05:52:52.046" v="2367" actId="478"/>
          <ac:picMkLst>
            <pc:docMk/>
            <pc:sldMk cId="2864561587" sldId="624"/>
            <ac:picMk id="5" creationId="{4C6D3434-3A60-486F-9FDA-85E666CFEBC8}"/>
          </ac:picMkLst>
        </pc:picChg>
      </pc:sldChg>
      <pc:sldChg chg="addSp delSp modSp add mod">
        <pc:chgData name="변 구훈" userId="3ff7b78a3b81e618" providerId="LiveId" clId="{257721D9-6033-4FCE-8444-A81C452342A1}" dt="2021-11-02T05:53:10.372" v="2375" actId="1076"/>
        <pc:sldMkLst>
          <pc:docMk/>
          <pc:sldMk cId="2076791657" sldId="625"/>
        </pc:sldMkLst>
        <pc:picChg chg="del">
          <ac:chgData name="변 구훈" userId="3ff7b78a3b81e618" providerId="LiveId" clId="{257721D9-6033-4FCE-8444-A81C452342A1}" dt="2021-11-02T05:53:08.672" v="2373" actId="478"/>
          <ac:picMkLst>
            <pc:docMk/>
            <pc:sldMk cId="2076791657" sldId="625"/>
            <ac:picMk id="4" creationId="{F6D0D07D-9DEE-43B5-8242-07928C69E901}"/>
          </ac:picMkLst>
        </pc:picChg>
        <pc:picChg chg="add mod">
          <ac:chgData name="변 구훈" userId="3ff7b78a3b81e618" providerId="LiveId" clId="{257721D9-6033-4FCE-8444-A81C452342A1}" dt="2021-11-02T05:53:10.372" v="2375" actId="1076"/>
          <ac:picMkLst>
            <pc:docMk/>
            <pc:sldMk cId="2076791657" sldId="625"/>
            <ac:picMk id="5" creationId="{80CA4105-3B0B-493D-8E9F-3011E27F4A18}"/>
          </ac:picMkLst>
        </pc:picChg>
      </pc:sldChg>
      <pc:sldChg chg="addSp delSp modSp add mod">
        <pc:chgData name="변 구훈" userId="3ff7b78a3b81e618" providerId="LiveId" clId="{257721D9-6033-4FCE-8444-A81C452342A1}" dt="2021-11-02T05:54:06.380" v="2406"/>
        <pc:sldMkLst>
          <pc:docMk/>
          <pc:sldMk cId="791804788" sldId="626"/>
        </pc:sldMkLst>
        <pc:spChg chg="add mod">
          <ac:chgData name="변 구훈" userId="3ff7b78a3b81e618" providerId="LiveId" clId="{257721D9-6033-4FCE-8444-A81C452342A1}" dt="2021-11-02T05:54:06.380" v="2406"/>
          <ac:spMkLst>
            <pc:docMk/>
            <pc:sldMk cId="791804788" sldId="626"/>
            <ac:spMk id="6" creationId="{F3511C9A-0C46-4FDD-AD20-64CC911F84B2}"/>
          </ac:spMkLst>
        </pc:spChg>
        <pc:picChg chg="add mod">
          <ac:chgData name="변 구훈" userId="3ff7b78a3b81e618" providerId="LiveId" clId="{257721D9-6033-4FCE-8444-A81C452342A1}" dt="2021-11-02T05:54:01.329" v="2397" actId="1076"/>
          <ac:picMkLst>
            <pc:docMk/>
            <pc:sldMk cId="791804788" sldId="626"/>
            <ac:picMk id="4" creationId="{7450BB6F-2B13-41E2-BD36-CEA2B62A6DDC}"/>
          </ac:picMkLst>
        </pc:picChg>
        <pc:picChg chg="del">
          <ac:chgData name="변 구훈" userId="3ff7b78a3b81e618" providerId="LiveId" clId="{257721D9-6033-4FCE-8444-A81C452342A1}" dt="2021-11-02T05:53:34.852" v="2377" actId="478"/>
          <ac:picMkLst>
            <pc:docMk/>
            <pc:sldMk cId="791804788" sldId="626"/>
            <ac:picMk id="5" creationId="{80CA4105-3B0B-493D-8E9F-3011E27F4A18}"/>
          </ac:picMkLst>
        </pc:picChg>
      </pc:sldChg>
      <pc:sldChg chg="add del">
        <pc:chgData name="변 구훈" userId="3ff7b78a3b81e618" providerId="LiveId" clId="{257721D9-6033-4FCE-8444-A81C452342A1}" dt="2021-11-02T05:54:16.736" v="2408" actId="47"/>
        <pc:sldMkLst>
          <pc:docMk/>
          <pc:sldMk cId="2861308207" sldId="627"/>
        </pc:sldMkLst>
      </pc:sldChg>
      <pc:sldChg chg="delSp modSp add mod">
        <pc:chgData name="변 구훈" userId="3ff7b78a3b81e618" providerId="LiveId" clId="{257721D9-6033-4FCE-8444-A81C452342A1}" dt="2021-11-02T05:56:39.699" v="2794" actId="27636"/>
        <pc:sldMkLst>
          <pc:docMk/>
          <pc:sldMk cId="3022870098" sldId="627"/>
        </pc:sldMkLst>
        <pc:spChg chg="mod">
          <ac:chgData name="변 구훈" userId="3ff7b78a3b81e618" providerId="LiveId" clId="{257721D9-6033-4FCE-8444-A81C452342A1}" dt="2021-11-02T05:54:43.677" v="2460"/>
          <ac:spMkLst>
            <pc:docMk/>
            <pc:sldMk cId="3022870098" sldId="627"/>
            <ac:spMk id="2" creationId="{00000000-0000-0000-0000-000000000000}"/>
          </ac:spMkLst>
        </pc:spChg>
        <pc:spChg chg="mod">
          <ac:chgData name="변 구훈" userId="3ff7b78a3b81e618" providerId="LiveId" clId="{257721D9-6033-4FCE-8444-A81C452342A1}" dt="2021-11-02T05:56:39.699" v="2794" actId="27636"/>
          <ac:spMkLst>
            <pc:docMk/>
            <pc:sldMk cId="3022870098" sldId="627"/>
            <ac:spMk id="6" creationId="{F3511C9A-0C46-4FDD-AD20-64CC911F84B2}"/>
          </ac:spMkLst>
        </pc:spChg>
        <pc:picChg chg="del">
          <ac:chgData name="변 구훈" userId="3ff7b78a3b81e618" providerId="LiveId" clId="{257721D9-6033-4FCE-8444-A81C452342A1}" dt="2021-11-02T05:54:30.965" v="2429" actId="478"/>
          <ac:picMkLst>
            <pc:docMk/>
            <pc:sldMk cId="3022870098" sldId="627"/>
            <ac:picMk id="4" creationId="{7450BB6F-2B13-41E2-BD36-CEA2B62A6DDC}"/>
          </ac:picMkLst>
        </pc:picChg>
      </pc:sldChg>
      <pc:sldChg chg="addSp delSp modSp add mod">
        <pc:chgData name="변 구훈" userId="3ff7b78a3b81e618" providerId="LiveId" clId="{257721D9-6033-4FCE-8444-A81C452342A1}" dt="2021-11-02T05:57:01.181" v="2800" actId="1076"/>
        <pc:sldMkLst>
          <pc:docMk/>
          <pc:sldMk cId="409580328" sldId="628"/>
        </pc:sldMkLst>
        <pc:spChg chg="del mod">
          <ac:chgData name="변 구훈" userId="3ff7b78a3b81e618" providerId="LiveId" clId="{257721D9-6033-4FCE-8444-A81C452342A1}" dt="2021-11-02T05:56:57.754" v="2797" actId="478"/>
          <ac:spMkLst>
            <pc:docMk/>
            <pc:sldMk cId="409580328" sldId="628"/>
            <ac:spMk id="6" creationId="{F3511C9A-0C46-4FDD-AD20-64CC911F84B2}"/>
          </ac:spMkLst>
        </pc:spChg>
        <pc:picChg chg="add mod">
          <ac:chgData name="변 구훈" userId="3ff7b78a3b81e618" providerId="LiveId" clId="{257721D9-6033-4FCE-8444-A81C452342A1}" dt="2021-11-02T05:57:01.181" v="2800" actId="1076"/>
          <ac:picMkLst>
            <pc:docMk/>
            <pc:sldMk cId="409580328" sldId="628"/>
            <ac:picMk id="4" creationId="{FB49EA5E-23EC-4D6A-9B13-927052CDD711}"/>
          </ac:picMkLst>
        </pc:picChg>
      </pc:sldChg>
      <pc:sldChg chg="addSp delSp modSp add mod">
        <pc:chgData name="변 구훈" userId="3ff7b78a3b81e618" providerId="LiveId" clId="{257721D9-6033-4FCE-8444-A81C452342A1}" dt="2021-11-02T05:57:30.018" v="2808" actId="1076"/>
        <pc:sldMkLst>
          <pc:docMk/>
          <pc:sldMk cId="922631745" sldId="629"/>
        </pc:sldMkLst>
        <pc:picChg chg="del">
          <ac:chgData name="변 구훈" userId="3ff7b78a3b81e618" providerId="LiveId" clId="{257721D9-6033-4FCE-8444-A81C452342A1}" dt="2021-11-02T05:57:19.365" v="2802" actId="478"/>
          <ac:picMkLst>
            <pc:docMk/>
            <pc:sldMk cId="922631745" sldId="629"/>
            <ac:picMk id="4" creationId="{FB49EA5E-23EC-4D6A-9B13-927052CDD711}"/>
          </ac:picMkLst>
        </pc:picChg>
        <pc:picChg chg="add mod">
          <ac:chgData name="변 구훈" userId="3ff7b78a3b81e618" providerId="LiveId" clId="{257721D9-6033-4FCE-8444-A81C452342A1}" dt="2021-11-02T05:57:30.018" v="2808" actId="1076"/>
          <ac:picMkLst>
            <pc:docMk/>
            <pc:sldMk cId="922631745" sldId="629"/>
            <ac:picMk id="5" creationId="{DB2DBF12-9F9D-41EC-A67F-878DDA388693}"/>
          </ac:picMkLst>
        </pc:picChg>
      </pc:sldChg>
      <pc:sldChg chg="addSp delSp modSp add mod">
        <pc:chgData name="변 구훈" userId="3ff7b78a3b81e618" providerId="LiveId" clId="{257721D9-6033-4FCE-8444-A81C452342A1}" dt="2021-11-02T05:58:40.574" v="2995"/>
        <pc:sldMkLst>
          <pc:docMk/>
          <pc:sldMk cId="4112776088" sldId="630"/>
        </pc:sldMkLst>
        <pc:spChg chg="add mod">
          <ac:chgData name="변 구훈" userId="3ff7b78a3b81e618" providerId="LiveId" clId="{257721D9-6033-4FCE-8444-A81C452342A1}" dt="2021-11-02T05:58:40.574" v="2995"/>
          <ac:spMkLst>
            <pc:docMk/>
            <pc:sldMk cId="4112776088" sldId="630"/>
            <ac:spMk id="6" creationId="{A118E1E8-C50C-45F2-A826-EFCC4E7DD7B8}"/>
          </ac:spMkLst>
        </pc:spChg>
        <pc:picChg chg="add mod">
          <ac:chgData name="변 구훈" userId="3ff7b78a3b81e618" providerId="LiveId" clId="{257721D9-6033-4FCE-8444-A81C452342A1}" dt="2021-11-02T05:57:58.559" v="2813" actId="1076"/>
          <ac:picMkLst>
            <pc:docMk/>
            <pc:sldMk cId="4112776088" sldId="630"/>
            <ac:picMk id="4" creationId="{E58D608E-13B2-4533-A2B9-C4698C9B4129}"/>
          </ac:picMkLst>
        </pc:picChg>
        <pc:picChg chg="del">
          <ac:chgData name="변 구훈" userId="3ff7b78a3b81e618" providerId="LiveId" clId="{257721D9-6033-4FCE-8444-A81C452342A1}" dt="2021-11-02T05:57:51.603" v="2810" actId="478"/>
          <ac:picMkLst>
            <pc:docMk/>
            <pc:sldMk cId="4112776088" sldId="630"/>
            <ac:picMk id="5" creationId="{DB2DBF12-9F9D-41EC-A67F-878DDA388693}"/>
          </ac:picMkLst>
        </pc:picChg>
      </pc:sldChg>
      <pc:sldChg chg="addSp delSp modSp add mod">
        <pc:chgData name="변 구훈" userId="3ff7b78a3b81e618" providerId="LiveId" clId="{257721D9-6033-4FCE-8444-A81C452342A1}" dt="2021-11-02T06:00:31.666" v="3083" actId="1076"/>
        <pc:sldMkLst>
          <pc:docMk/>
          <pc:sldMk cId="2438744356" sldId="631"/>
        </pc:sldMkLst>
        <pc:spChg chg="mod">
          <ac:chgData name="변 구훈" userId="3ff7b78a3b81e618" providerId="LiveId" clId="{257721D9-6033-4FCE-8444-A81C452342A1}" dt="2021-11-02T05:58:59.992" v="3015"/>
          <ac:spMkLst>
            <pc:docMk/>
            <pc:sldMk cId="2438744356" sldId="631"/>
            <ac:spMk id="2" creationId="{00000000-0000-0000-0000-000000000000}"/>
          </ac:spMkLst>
        </pc:spChg>
        <pc:spChg chg="del">
          <ac:chgData name="변 구훈" userId="3ff7b78a3b81e618" providerId="LiveId" clId="{257721D9-6033-4FCE-8444-A81C452342A1}" dt="2021-11-02T05:59:00.920" v="3016" actId="478"/>
          <ac:spMkLst>
            <pc:docMk/>
            <pc:sldMk cId="2438744356" sldId="631"/>
            <ac:spMk id="6" creationId="{A118E1E8-C50C-45F2-A826-EFCC4E7DD7B8}"/>
          </ac:spMkLst>
        </pc:spChg>
        <pc:spChg chg="add mod">
          <ac:chgData name="변 구훈" userId="3ff7b78a3b81e618" providerId="LiveId" clId="{257721D9-6033-4FCE-8444-A81C452342A1}" dt="2021-11-02T06:00:31.666" v="3083" actId="1076"/>
          <ac:spMkLst>
            <pc:docMk/>
            <pc:sldMk cId="2438744356" sldId="631"/>
            <ac:spMk id="7" creationId="{9E55B474-750D-4BC1-BDA2-63AEC8365E2D}"/>
          </ac:spMkLst>
        </pc:spChg>
        <pc:picChg chg="del">
          <ac:chgData name="변 구훈" userId="3ff7b78a3b81e618" providerId="LiveId" clId="{257721D9-6033-4FCE-8444-A81C452342A1}" dt="2021-11-02T05:59:00.920" v="3016" actId="478"/>
          <ac:picMkLst>
            <pc:docMk/>
            <pc:sldMk cId="2438744356" sldId="631"/>
            <ac:picMk id="4" creationId="{E58D608E-13B2-4533-A2B9-C4698C9B4129}"/>
          </ac:picMkLst>
        </pc:picChg>
        <pc:picChg chg="add mod">
          <ac:chgData name="변 구훈" userId="3ff7b78a3b81e618" providerId="LiveId" clId="{257721D9-6033-4FCE-8444-A81C452342A1}" dt="2021-11-02T06:00:17.356" v="3019" actId="1076"/>
          <ac:picMkLst>
            <pc:docMk/>
            <pc:sldMk cId="2438744356" sldId="631"/>
            <ac:picMk id="5" creationId="{6DDEFCC2-A254-45BA-952C-D536B6BF9235}"/>
          </ac:picMkLst>
        </pc:picChg>
      </pc:sldChg>
      <pc:sldChg chg="addSp modSp add mod">
        <pc:chgData name="변 구훈" userId="3ff7b78a3b81e618" providerId="LiveId" clId="{257721D9-6033-4FCE-8444-A81C452342A1}" dt="2021-11-02T06:01:13.028" v="3093" actId="14100"/>
        <pc:sldMkLst>
          <pc:docMk/>
          <pc:sldMk cId="4029576487" sldId="632"/>
        </pc:sldMkLst>
        <pc:spChg chg="mod">
          <ac:chgData name="변 구훈" userId="3ff7b78a3b81e618" providerId="LiveId" clId="{257721D9-6033-4FCE-8444-A81C452342A1}" dt="2021-11-02T06:01:13.028" v="3093" actId="14100"/>
          <ac:spMkLst>
            <pc:docMk/>
            <pc:sldMk cId="4029576487" sldId="632"/>
            <ac:spMk id="7" creationId="{9E55B474-750D-4BC1-BDA2-63AEC8365E2D}"/>
          </ac:spMkLst>
        </pc:spChg>
        <pc:grpChg chg="add mod">
          <ac:chgData name="변 구훈" userId="3ff7b78a3b81e618" providerId="LiveId" clId="{257721D9-6033-4FCE-8444-A81C452342A1}" dt="2021-11-02T06:01:04.044" v="3091" actId="14100"/>
          <ac:grpSpMkLst>
            <pc:docMk/>
            <pc:sldMk cId="4029576487" sldId="632"/>
            <ac:grpSpMk id="6" creationId="{7E9611DE-EC85-41F4-9C44-ED8A0A97AEDF}"/>
          </ac:grpSpMkLst>
        </pc:grpChg>
        <pc:picChg chg="add mod">
          <ac:chgData name="변 구훈" userId="3ff7b78a3b81e618" providerId="LiveId" clId="{257721D9-6033-4FCE-8444-A81C452342A1}" dt="2021-11-02T06:00:55.681" v="3089" actId="164"/>
          <ac:picMkLst>
            <pc:docMk/>
            <pc:sldMk cId="4029576487" sldId="632"/>
            <ac:picMk id="4" creationId="{E9774896-B378-4167-A9BB-6B55ABB0AAE5}"/>
          </ac:picMkLst>
        </pc:picChg>
        <pc:picChg chg="mod">
          <ac:chgData name="변 구훈" userId="3ff7b78a3b81e618" providerId="LiveId" clId="{257721D9-6033-4FCE-8444-A81C452342A1}" dt="2021-11-02T06:00:55.681" v="3089" actId="164"/>
          <ac:picMkLst>
            <pc:docMk/>
            <pc:sldMk cId="4029576487" sldId="632"/>
            <ac:picMk id="5" creationId="{6DDEFCC2-A254-45BA-952C-D536B6BF9235}"/>
          </ac:picMkLst>
        </pc:picChg>
      </pc:sldChg>
      <pc:sldChg chg="addSp delSp modSp add mod">
        <pc:chgData name="변 구훈" userId="3ff7b78a3b81e618" providerId="LiveId" clId="{257721D9-6033-4FCE-8444-A81C452342A1}" dt="2021-11-02T06:01:35.904" v="3099" actId="478"/>
        <pc:sldMkLst>
          <pc:docMk/>
          <pc:sldMk cId="3725954311" sldId="633"/>
        </pc:sldMkLst>
        <pc:spChg chg="del">
          <ac:chgData name="변 구훈" userId="3ff7b78a3b81e618" providerId="LiveId" clId="{257721D9-6033-4FCE-8444-A81C452342A1}" dt="2021-11-02T06:01:35.904" v="3099" actId="478"/>
          <ac:spMkLst>
            <pc:docMk/>
            <pc:sldMk cId="3725954311" sldId="633"/>
            <ac:spMk id="7" creationId="{9E55B474-750D-4BC1-BDA2-63AEC8365E2D}"/>
          </ac:spMkLst>
        </pc:spChg>
        <pc:grpChg chg="del">
          <ac:chgData name="변 구훈" userId="3ff7b78a3b81e618" providerId="LiveId" clId="{257721D9-6033-4FCE-8444-A81C452342A1}" dt="2021-11-02T06:01:28.991" v="3095" actId="478"/>
          <ac:grpSpMkLst>
            <pc:docMk/>
            <pc:sldMk cId="3725954311" sldId="633"/>
            <ac:grpSpMk id="6" creationId="{7E9611DE-EC85-41F4-9C44-ED8A0A97AEDF}"/>
          </ac:grpSpMkLst>
        </pc:grpChg>
        <pc:picChg chg="add mod">
          <ac:chgData name="변 구훈" userId="3ff7b78a3b81e618" providerId="LiveId" clId="{257721D9-6033-4FCE-8444-A81C452342A1}" dt="2021-11-02T06:01:33.623" v="3098" actId="1076"/>
          <ac:picMkLst>
            <pc:docMk/>
            <pc:sldMk cId="3725954311" sldId="633"/>
            <ac:picMk id="8" creationId="{9CE11B4F-1775-413F-B5F8-C12D3DE73511}"/>
          </ac:picMkLst>
        </pc:picChg>
      </pc:sldChg>
      <pc:sldChg chg="addSp delSp modSp add mod">
        <pc:chgData name="변 구훈" userId="3ff7b78a3b81e618" providerId="LiveId" clId="{257721D9-6033-4FCE-8444-A81C452342A1}" dt="2021-11-02T06:02:24.377" v="3116"/>
        <pc:sldMkLst>
          <pc:docMk/>
          <pc:sldMk cId="209291251" sldId="634"/>
        </pc:sldMkLst>
        <pc:spChg chg="add mod">
          <ac:chgData name="변 구훈" userId="3ff7b78a3b81e618" providerId="LiveId" clId="{257721D9-6033-4FCE-8444-A81C452342A1}" dt="2021-11-02T06:02:24.377" v="3116"/>
          <ac:spMkLst>
            <pc:docMk/>
            <pc:sldMk cId="209291251" sldId="634"/>
            <ac:spMk id="6" creationId="{82795962-2B07-4048-8FAE-C48C37AC5786}"/>
          </ac:spMkLst>
        </pc:spChg>
        <pc:picChg chg="add mod">
          <ac:chgData name="변 구훈" userId="3ff7b78a3b81e618" providerId="LiveId" clId="{257721D9-6033-4FCE-8444-A81C452342A1}" dt="2021-11-02T06:01:55.398" v="3104" actId="1076"/>
          <ac:picMkLst>
            <pc:docMk/>
            <pc:sldMk cId="209291251" sldId="634"/>
            <ac:picMk id="4" creationId="{59D3E4D9-2904-44D2-B5A3-D5BB4197C7EE}"/>
          </ac:picMkLst>
        </pc:picChg>
        <pc:picChg chg="del">
          <ac:chgData name="변 구훈" userId="3ff7b78a3b81e618" providerId="LiveId" clId="{257721D9-6033-4FCE-8444-A81C452342A1}" dt="2021-11-02T06:01:50.697" v="3101" actId="478"/>
          <ac:picMkLst>
            <pc:docMk/>
            <pc:sldMk cId="209291251" sldId="634"/>
            <ac:picMk id="8" creationId="{9CE11B4F-1775-413F-B5F8-C12D3DE73511}"/>
          </ac:picMkLst>
        </pc:picChg>
      </pc:sldChg>
      <pc:sldChg chg="addSp delSp modSp add mod">
        <pc:chgData name="변 구훈" userId="3ff7b78a3b81e618" providerId="LiveId" clId="{257721D9-6033-4FCE-8444-A81C452342A1}" dt="2021-11-02T06:04:56.675" v="3164" actId="27636"/>
        <pc:sldMkLst>
          <pc:docMk/>
          <pc:sldMk cId="2713975726" sldId="635"/>
        </pc:sldMkLst>
        <pc:spChg chg="mod">
          <ac:chgData name="변 구훈" userId="3ff7b78a3b81e618" providerId="LiveId" clId="{257721D9-6033-4FCE-8444-A81C452342A1}" dt="2021-11-02T06:04:56.675" v="3164" actId="27636"/>
          <ac:spMkLst>
            <pc:docMk/>
            <pc:sldMk cId="2713975726" sldId="635"/>
            <ac:spMk id="6" creationId="{82795962-2B07-4048-8FAE-C48C37AC5786}"/>
          </ac:spMkLst>
        </pc:spChg>
        <pc:picChg chg="del">
          <ac:chgData name="변 구훈" userId="3ff7b78a3b81e618" providerId="LiveId" clId="{257721D9-6033-4FCE-8444-A81C452342A1}" dt="2021-11-02T06:03:31.212" v="3118" actId="478"/>
          <ac:picMkLst>
            <pc:docMk/>
            <pc:sldMk cId="2713975726" sldId="635"/>
            <ac:picMk id="4" creationId="{59D3E4D9-2904-44D2-B5A3-D5BB4197C7EE}"/>
          </ac:picMkLst>
        </pc:picChg>
        <pc:picChg chg="add mod">
          <ac:chgData name="변 구훈" userId="3ff7b78a3b81e618" providerId="LiveId" clId="{257721D9-6033-4FCE-8444-A81C452342A1}" dt="2021-11-02T06:04:43.593" v="3149" actId="1076"/>
          <ac:picMkLst>
            <pc:docMk/>
            <pc:sldMk cId="2713975726" sldId="635"/>
            <ac:picMk id="5" creationId="{E0CC513F-86EE-493F-9DD9-F4412A85F563}"/>
          </ac:picMkLst>
        </pc:picChg>
      </pc:sldChg>
      <pc:sldChg chg="addSp delSp modSp add mod">
        <pc:chgData name="변 구훈" userId="3ff7b78a3b81e618" providerId="LiveId" clId="{257721D9-6033-4FCE-8444-A81C452342A1}" dt="2021-11-02T06:05:46.797" v="3183" actId="1076"/>
        <pc:sldMkLst>
          <pc:docMk/>
          <pc:sldMk cId="941300907" sldId="636"/>
        </pc:sldMkLst>
        <pc:spChg chg="mod">
          <ac:chgData name="변 구훈" userId="3ff7b78a3b81e618" providerId="LiveId" clId="{257721D9-6033-4FCE-8444-A81C452342A1}" dt="2021-11-02T06:05:34.135" v="3179" actId="14100"/>
          <ac:spMkLst>
            <pc:docMk/>
            <pc:sldMk cId="941300907" sldId="636"/>
            <ac:spMk id="6" creationId="{82795962-2B07-4048-8FAE-C48C37AC5786}"/>
          </ac:spMkLst>
        </pc:spChg>
        <pc:picChg chg="add mod">
          <ac:chgData name="변 구훈" userId="3ff7b78a3b81e618" providerId="LiveId" clId="{257721D9-6033-4FCE-8444-A81C452342A1}" dt="2021-11-02T06:05:46.797" v="3183" actId="1076"/>
          <ac:picMkLst>
            <pc:docMk/>
            <pc:sldMk cId="941300907" sldId="636"/>
            <ac:picMk id="4" creationId="{B1933FEC-8547-4F61-B3B3-AE652A1FD9EC}"/>
          </ac:picMkLst>
        </pc:picChg>
        <pc:picChg chg="del">
          <ac:chgData name="변 구훈" userId="3ff7b78a3b81e618" providerId="LiveId" clId="{257721D9-6033-4FCE-8444-A81C452342A1}" dt="2021-11-02T06:05:41.889" v="3180" actId="478"/>
          <ac:picMkLst>
            <pc:docMk/>
            <pc:sldMk cId="941300907" sldId="636"/>
            <ac:picMk id="5" creationId="{E0CC513F-86EE-493F-9DD9-F4412A85F563}"/>
          </ac:picMkLst>
        </pc:picChg>
      </pc:sldChg>
      <pc:sldChg chg="addSp delSp modSp add mod">
        <pc:chgData name="변 구훈" userId="3ff7b78a3b81e618" providerId="LiveId" clId="{257721D9-6033-4FCE-8444-A81C452342A1}" dt="2021-11-02T06:06:25.981" v="3200" actId="1076"/>
        <pc:sldMkLst>
          <pc:docMk/>
          <pc:sldMk cId="3436238701" sldId="637"/>
        </pc:sldMkLst>
        <pc:spChg chg="mod">
          <ac:chgData name="변 구훈" userId="3ff7b78a3b81e618" providerId="LiveId" clId="{257721D9-6033-4FCE-8444-A81C452342A1}" dt="2021-11-02T06:06:24.377" v="3199"/>
          <ac:spMkLst>
            <pc:docMk/>
            <pc:sldMk cId="3436238701" sldId="637"/>
            <ac:spMk id="6" creationId="{82795962-2B07-4048-8FAE-C48C37AC5786}"/>
          </ac:spMkLst>
        </pc:spChg>
        <pc:picChg chg="del">
          <ac:chgData name="변 구훈" userId="3ff7b78a3b81e618" providerId="LiveId" clId="{257721D9-6033-4FCE-8444-A81C452342A1}" dt="2021-11-02T06:06:03.314" v="3185" actId="478"/>
          <ac:picMkLst>
            <pc:docMk/>
            <pc:sldMk cId="3436238701" sldId="637"/>
            <ac:picMk id="4" creationId="{B1933FEC-8547-4F61-B3B3-AE652A1FD9EC}"/>
          </ac:picMkLst>
        </pc:picChg>
        <pc:picChg chg="add mod">
          <ac:chgData name="변 구훈" userId="3ff7b78a3b81e618" providerId="LiveId" clId="{257721D9-6033-4FCE-8444-A81C452342A1}" dt="2021-11-02T06:06:25.981" v="3200" actId="1076"/>
          <ac:picMkLst>
            <pc:docMk/>
            <pc:sldMk cId="3436238701" sldId="637"/>
            <ac:picMk id="5" creationId="{3C0DD124-FFCC-4861-8745-95433380CE10}"/>
          </ac:picMkLst>
        </pc:picChg>
      </pc:sldChg>
      <pc:sldChg chg="addSp delSp modSp add mod">
        <pc:chgData name="변 구훈" userId="3ff7b78a3b81e618" providerId="LiveId" clId="{257721D9-6033-4FCE-8444-A81C452342A1}" dt="2021-11-02T06:07:19.790" v="3234" actId="1076"/>
        <pc:sldMkLst>
          <pc:docMk/>
          <pc:sldMk cId="951176" sldId="638"/>
        </pc:sldMkLst>
        <pc:spChg chg="mod">
          <ac:chgData name="변 구훈" userId="3ff7b78a3b81e618" providerId="LiveId" clId="{257721D9-6033-4FCE-8444-A81C452342A1}" dt="2021-11-02T06:07:15.053" v="3233" actId="20577"/>
          <ac:spMkLst>
            <pc:docMk/>
            <pc:sldMk cId="951176" sldId="638"/>
            <ac:spMk id="6" creationId="{82795962-2B07-4048-8FAE-C48C37AC5786}"/>
          </ac:spMkLst>
        </pc:spChg>
        <pc:picChg chg="add mod">
          <ac:chgData name="변 구훈" userId="3ff7b78a3b81e618" providerId="LiveId" clId="{257721D9-6033-4FCE-8444-A81C452342A1}" dt="2021-11-02T06:07:19.790" v="3234" actId="1076"/>
          <ac:picMkLst>
            <pc:docMk/>
            <pc:sldMk cId="951176" sldId="638"/>
            <ac:picMk id="4" creationId="{6853E0B2-240E-45CA-9F9C-9C3D44D3B993}"/>
          </ac:picMkLst>
        </pc:picChg>
        <pc:picChg chg="del">
          <ac:chgData name="변 구훈" userId="3ff7b78a3b81e618" providerId="LiveId" clId="{257721D9-6033-4FCE-8444-A81C452342A1}" dt="2021-11-02T06:06:52.228" v="3228" actId="478"/>
          <ac:picMkLst>
            <pc:docMk/>
            <pc:sldMk cId="951176" sldId="638"/>
            <ac:picMk id="5" creationId="{3C0DD124-FFCC-4861-8745-95433380CE10}"/>
          </ac:picMkLst>
        </pc:picChg>
      </pc:sldChg>
      <pc:sldChg chg="addSp delSp modSp add mod">
        <pc:chgData name="변 구훈" userId="3ff7b78a3b81e618" providerId="LiveId" clId="{257721D9-6033-4FCE-8444-A81C452342A1}" dt="2021-11-02T06:07:41.379" v="3241" actId="14100"/>
        <pc:sldMkLst>
          <pc:docMk/>
          <pc:sldMk cId="3978124124" sldId="639"/>
        </pc:sldMkLst>
        <pc:spChg chg="del">
          <ac:chgData name="변 구훈" userId="3ff7b78a3b81e618" providerId="LiveId" clId="{257721D9-6033-4FCE-8444-A81C452342A1}" dt="2021-11-02T06:07:35.962" v="3237" actId="478"/>
          <ac:spMkLst>
            <pc:docMk/>
            <pc:sldMk cId="3978124124" sldId="639"/>
            <ac:spMk id="6" creationId="{82795962-2B07-4048-8FAE-C48C37AC5786}"/>
          </ac:spMkLst>
        </pc:spChg>
        <pc:picChg chg="del">
          <ac:chgData name="변 구훈" userId="3ff7b78a3b81e618" providerId="LiveId" clId="{257721D9-6033-4FCE-8444-A81C452342A1}" dt="2021-11-02T06:07:34.113" v="3236" actId="478"/>
          <ac:picMkLst>
            <pc:docMk/>
            <pc:sldMk cId="3978124124" sldId="639"/>
            <ac:picMk id="4" creationId="{6853E0B2-240E-45CA-9F9C-9C3D44D3B993}"/>
          </ac:picMkLst>
        </pc:picChg>
        <pc:picChg chg="add mod">
          <ac:chgData name="변 구훈" userId="3ff7b78a3b81e618" providerId="LiveId" clId="{257721D9-6033-4FCE-8444-A81C452342A1}" dt="2021-11-02T06:07:41.379" v="3241" actId="14100"/>
          <ac:picMkLst>
            <pc:docMk/>
            <pc:sldMk cId="3978124124" sldId="639"/>
            <ac:picMk id="5" creationId="{2B872CFF-A10D-4013-85A7-F21AB5EF08A0}"/>
          </ac:picMkLst>
        </pc:picChg>
      </pc:sldChg>
      <pc:sldChg chg="addSp delSp modSp add mod">
        <pc:chgData name="변 구훈" userId="3ff7b78a3b81e618" providerId="LiveId" clId="{257721D9-6033-4FCE-8444-A81C452342A1}" dt="2021-11-02T06:08:39.874" v="3268" actId="1037"/>
        <pc:sldMkLst>
          <pc:docMk/>
          <pc:sldMk cId="1972317546" sldId="640"/>
        </pc:sldMkLst>
        <pc:grpChg chg="add mod">
          <ac:chgData name="변 구훈" userId="3ff7b78a3b81e618" providerId="LiveId" clId="{257721D9-6033-4FCE-8444-A81C452342A1}" dt="2021-11-02T06:08:39.874" v="3268" actId="1037"/>
          <ac:grpSpMkLst>
            <pc:docMk/>
            <pc:sldMk cId="1972317546" sldId="640"/>
            <ac:grpSpMk id="8" creationId="{98B2C961-BDEC-44DB-BB21-872366265446}"/>
          </ac:grpSpMkLst>
        </pc:grpChg>
        <pc:picChg chg="add mod">
          <ac:chgData name="변 구훈" userId="3ff7b78a3b81e618" providerId="LiveId" clId="{257721D9-6033-4FCE-8444-A81C452342A1}" dt="2021-11-02T06:08:23.303" v="3259" actId="164"/>
          <ac:picMkLst>
            <pc:docMk/>
            <pc:sldMk cId="1972317546" sldId="640"/>
            <ac:picMk id="4" creationId="{376D3CF6-9BEB-446F-B342-DA07DC8F5DCD}"/>
          </ac:picMkLst>
        </pc:picChg>
        <pc:picChg chg="del">
          <ac:chgData name="변 구훈" userId="3ff7b78a3b81e618" providerId="LiveId" clId="{257721D9-6033-4FCE-8444-A81C452342A1}" dt="2021-11-02T06:07:53.991" v="3243" actId="478"/>
          <ac:picMkLst>
            <pc:docMk/>
            <pc:sldMk cId="1972317546" sldId="640"/>
            <ac:picMk id="5" creationId="{2B872CFF-A10D-4013-85A7-F21AB5EF08A0}"/>
          </ac:picMkLst>
        </pc:picChg>
        <pc:picChg chg="add mod">
          <ac:chgData name="변 구훈" userId="3ff7b78a3b81e618" providerId="LiveId" clId="{257721D9-6033-4FCE-8444-A81C452342A1}" dt="2021-11-02T06:08:23.303" v="3259" actId="164"/>
          <ac:picMkLst>
            <pc:docMk/>
            <pc:sldMk cId="1972317546" sldId="640"/>
            <ac:picMk id="7" creationId="{F930804B-DED3-48F3-988A-5113740DFEA4}"/>
          </ac:picMkLst>
        </pc:picChg>
      </pc:sldChg>
    </pc:docChg>
  </pc:docChgLst>
  <pc:docChgLst>
    <pc:chgData name="변 구훈" userId="3ff7b78a3b81e618" providerId="LiveId" clId="{1ADBC1C4-C5FF-4B09-8396-662B1E459307}"/>
    <pc:docChg chg="undo custSel addSld delSld modSld">
      <pc:chgData name="변 구훈" userId="3ff7b78a3b81e618" providerId="LiveId" clId="{1ADBC1C4-C5FF-4B09-8396-662B1E459307}" dt="2021-11-02T15:58:57.543" v="546" actId="20577"/>
      <pc:docMkLst>
        <pc:docMk/>
      </pc:docMkLst>
      <pc:sldChg chg="del">
        <pc:chgData name="변 구훈" userId="3ff7b78a3b81e618" providerId="LiveId" clId="{1ADBC1C4-C5FF-4B09-8396-662B1E459307}" dt="2021-11-02T15:47:26.001" v="16" actId="47"/>
        <pc:sldMkLst>
          <pc:docMk/>
          <pc:sldMk cId="2438744356" sldId="631"/>
        </pc:sldMkLst>
      </pc:sldChg>
      <pc:sldChg chg="modSp mod">
        <pc:chgData name="변 구훈" userId="3ff7b78a3b81e618" providerId="LiveId" clId="{1ADBC1C4-C5FF-4B09-8396-662B1E459307}" dt="2021-11-02T15:48:53.820" v="94" actId="27636"/>
        <pc:sldMkLst>
          <pc:docMk/>
          <pc:sldMk cId="951176" sldId="638"/>
        </pc:sldMkLst>
        <pc:spChg chg="mod">
          <ac:chgData name="변 구훈" userId="3ff7b78a3b81e618" providerId="LiveId" clId="{1ADBC1C4-C5FF-4B09-8396-662B1E459307}" dt="2021-11-02T15:48:53.820" v="94" actId="27636"/>
          <ac:spMkLst>
            <pc:docMk/>
            <pc:sldMk cId="951176" sldId="638"/>
            <ac:spMk id="6" creationId="{82795962-2B07-4048-8FAE-C48C37AC5786}"/>
          </ac:spMkLst>
        </pc:spChg>
      </pc:sldChg>
      <pc:sldChg chg="delSp add del mod">
        <pc:chgData name="변 구훈" userId="3ff7b78a3b81e618" providerId="LiveId" clId="{1ADBC1C4-C5FF-4B09-8396-662B1E459307}" dt="2021-11-02T15:43:02.136" v="2" actId="47"/>
        <pc:sldMkLst>
          <pc:docMk/>
          <pc:sldMk cId="1624038071" sldId="641"/>
        </pc:sldMkLst>
        <pc:grpChg chg="del">
          <ac:chgData name="변 구훈" userId="3ff7b78a3b81e618" providerId="LiveId" clId="{1ADBC1C4-C5FF-4B09-8396-662B1E459307}" dt="2021-11-02T15:42:41.594" v="1" actId="478"/>
          <ac:grpSpMkLst>
            <pc:docMk/>
            <pc:sldMk cId="1624038071" sldId="641"/>
            <ac:grpSpMk id="8" creationId="{98B2C961-BDEC-44DB-BB21-872366265446}"/>
          </ac:grpSpMkLst>
        </pc:grpChg>
      </pc:sldChg>
      <pc:sldChg chg="addSp delSp modSp add mod">
        <pc:chgData name="변 구훈" userId="3ff7b78a3b81e618" providerId="LiveId" clId="{1ADBC1C4-C5FF-4B09-8396-662B1E459307}" dt="2021-11-02T15:50:47.755" v="192" actId="20577"/>
        <pc:sldMkLst>
          <pc:docMk/>
          <pc:sldMk cId="2279135025" sldId="641"/>
        </pc:sldMkLst>
        <pc:spChg chg="mod">
          <ac:chgData name="변 구훈" userId="3ff7b78a3b81e618" providerId="LiveId" clId="{1ADBC1C4-C5FF-4B09-8396-662B1E459307}" dt="2021-11-02T15:48:36.460" v="90"/>
          <ac:spMkLst>
            <pc:docMk/>
            <pc:sldMk cId="2279135025" sldId="641"/>
            <ac:spMk id="2" creationId="{00000000-0000-0000-0000-000000000000}"/>
          </ac:spMkLst>
        </pc:spChg>
        <pc:spChg chg="add mod">
          <ac:chgData name="변 구훈" userId="3ff7b78a3b81e618" providerId="LiveId" clId="{1ADBC1C4-C5FF-4B09-8396-662B1E459307}" dt="2021-11-02T15:50:47.755" v="192" actId="20577"/>
          <ac:spMkLst>
            <pc:docMk/>
            <pc:sldMk cId="2279135025" sldId="641"/>
            <ac:spMk id="6" creationId="{59E7D2E6-5277-4118-989F-A7508E5AD630}"/>
          </ac:spMkLst>
        </pc:spChg>
        <pc:grpChg chg="del">
          <ac:chgData name="변 구훈" userId="3ff7b78a3b81e618" providerId="LiveId" clId="{1ADBC1C4-C5FF-4B09-8396-662B1E459307}" dt="2021-11-02T15:48:36.703" v="91" actId="478"/>
          <ac:grpSpMkLst>
            <pc:docMk/>
            <pc:sldMk cId="2279135025" sldId="641"/>
            <ac:grpSpMk id="8" creationId="{98B2C961-BDEC-44DB-BB21-872366265446}"/>
          </ac:grpSpMkLst>
        </pc:grpChg>
      </pc:sldChg>
      <pc:sldChg chg="addSp delSp modSp add del mod">
        <pc:chgData name="변 구훈" userId="3ff7b78a3b81e618" providerId="LiveId" clId="{1ADBC1C4-C5FF-4B09-8396-662B1E459307}" dt="2021-11-02T15:48:10.283" v="17" actId="47"/>
        <pc:sldMkLst>
          <pc:docMk/>
          <pc:sldMk cId="3063188573" sldId="641"/>
        </pc:sldMkLst>
        <pc:grpChg chg="del">
          <ac:chgData name="변 구훈" userId="3ff7b78a3b81e618" providerId="LiveId" clId="{1ADBC1C4-C5FF-4B09-8396-662B1E459307}" dt="2021-11-02T15:44:57.857" v="4" actId="478"/>
          <ac:grpSpMkLst>
            <pc:docMk/>
            <pc:sldMk cId="3063188573" sldId="641"/>
            <ac:grpSpMk id="8" creationId="{98B2C961-BDEC-44DB-BB21-872366265446}"/>
          </ac:grpSpMkLst>
        </pc:grpChg>
        <pc:picChg chg="add mod">
          <ac:chgData name="변 구훈" userId="3ff7b78a3b81e618" providerId="LiveId" clId="{1ADBC1C4-C5FF-4B09-8396-662B1E459307}" dt="2021-11-02T15:45:20.024" v="9" actId="1076"/>
          <ac:picMkLst>
            <pc:docMk/>
            <pc:sldMk cId="3063188573" sldId="641"/>
            <ac:picMk id="5" creationId="{F7050E56-E40A-4603-BF31-22B5E1500354}"/>
          </ac:picMkLst>
        </pc:picChg>
      </pc:sldChg>
      <pc:sldChg chg="addSp delSp modSp add del mod">
        <pc:chgData name="변 구훈" userId="3ff7b78a3b81e618" providerId="LiveId" clId="{1ADBC1C4-C5FF-4B09-8396-662B1E459307}" dt="2021-11-02T15:48:11.808" v="18" actId="47"/>
        <pc:sldMkLst>
          <pc:docMk/>
          <pc:sldMk cId="3310610865" sldId="642"/>
        </pc:sldMkLst>
        <pc:picChg chg="add mod">
          <ac:chgData name="변 구훈" userId="3ff7b78a3b81e618" providerId="LiveId" clId="{1ADBC1C4-C5FF-4B09-8396-662B1E459307}" dt="2021-11-02T15:45:40.736" v="14" actId="1076"/>
          <ac:picMkLst>
            <pc:docMk/>
            <pc:sldMk cId="3310610865" sldId="642"/>
            <ac:picMk id="4" creationId="{55CC1D87-45ED-4A65-A68B-A94F434D69C1}"/>
          </ac:picMkLst>
        </pc:picChg>
        <pc:picChg chg="del">
          <ac:chgData name="변 구훈" userId="3ff7b78a3b81e618" providerId="LiveId" clId="{1ADBC1C4-C5FF-4B09-8396-662B1E459307}" dt="2021-11-02T15:45:22.587" v="11" actId="478"/>
          <ac:picMkLst>
            <pc:docMk/>
            <pc:sldMk cId="3310610865" sldId="642"/>
            <ac:picMk id="5" creationId="{F7050E56-E40A-4603-BF31-22B5E1500354}"/>
          </ac:picMkLst>
        </pc:picChg>
      </pc:sldChg>
      <pc:sldChg chg="addSp modSp add mod">
        <pc:chgData name="변 구훈" userId="3ff7b78a3b81e618" providerId="LiveId" clId="{1ADBC1C4-C5FF-4B09-8396-662B1E459307}" dt="2021-11-02T15:51:50.202" v="215" actId="14100"/>
        <pc:sldMkLst>
          <pc:docMk/>
          <pc:sldMk cId="3968201141" sldId="642"/>
        </pc:sldMkLst>
        <pc:spChg chg="mod">
          <ac:chgData name="변 구훈" userId="3ff7b78a3b81e618" providerId="LiveId" clId="{1ADBC1C4-C5FF-4B09-8396-662B1E459307}" dt="2021-11-02T15:51:14.946" v="200" actId="14100"/>
          <ac:spMkLst>
            <pc:docMk/>
            <pc:sldMk cId="3968201141" sldId="642"/>
            <ac:spMk id="6" creationId="{59E7D2E6-5277-4118-989F-A7508E5AD630}"/>
          </ac:spMkLst>
        </pc:spChg>
        <pc:grpChg chg="add mod">
          <ac:chgData name="변 구훈" userId="3ff7b78a3b81e618" providerId="LiveId" clId="{1ADBC1C4-C5FF-4B09-8396-662B1E459307}" dt="2021-11-02T15:51:50.202" v="215" actId="14100"/>
          <ac:grpSpMkLst>
            <pc:docMk/>
            <pc:sldMk cId="3968201141" sldId="642"/>
            <ac:grpSpMk id="8" creationId="{63BC2ADC-5ECC-42C8-814A-449ABB515DC0}"/>
          </ac:grpSpMkLst>
        </pc:grpChg>
        <pc:picChg chg="add mod">
          <ac:chgData name="변 구훈" userId="3ff7b78a3b81e618" providerId="LiveId" clId="{1ADBC1C4-C5FF-4B09-8396-662B1E459307}" dt="2021-11-02T15:51:43.209" v="212" actId="164"/>
          <ac:picMkLst>
            <pc:docMk/>
            <pc:sldMk cId="3968201141" sldId="642"/>
            <ac:picMk id="4" creationId="{636926A1-4C01-4FAC-8C51-EF39B56CCE05}"/>
          </ac:picMkLst>
        </pc:picChg>
        <pc:picChg chg="add mod">
          <ac:chgData name="변 구훈" userId="3ff7b78a3b81e618" providerId="LiveId" clId="{1ADBC1C4-C5FF-4B09-8396-662B1E459307}" dt="2021-11-02T15:51:43.209" v="212" actId="164"/>
          <ac:picMkLst>
            <pc:docMk/>
            <pc:sldMk cId="3968201141" sldId="642"/>
            <ac:picMk id="7" creationId="{2C6F994E-F329-43AD-894A-6F6AEFD74492}"/>
          </ac:picMkLst>
        </pc:picChg>
      </pc:sldChg>
      <pc:sldChg chg="add del">
        <pc:chgData name="변 구훈" userId="3ff7b78a3b81e618" providerId="LiveId" clId="{1ADBC1C4-C5FF-4B09-8396-662B1E459307}" dt="2021-11-02T15:48:12.719" v="19" actId="47"/>
        <pc:sldMkLst>
          <pc:docMk/>
          <pc:sldMk cId="2423634412" sldId="643"/>
        </pc:sldMkLst>
      </pc:sldChg>
      <pc:sldChg chg="addSp delSp modSp add mod">
        <pc:chgData name="변 구훈" userId="3ff7b78a3b81e618" providerId="LiveId" clId="{1ADBC1C4-C5FF-4B09-8396-662B1E459307}" dt="2021-11-02T15:52:46.040" v="261"/>
        <pc:sldMkLst>
          <pc:docMk/>
          <pc:sldMk cId="4221146650" sldId="643"/>
        </pc:sldMkLst>
        <pc:spChg chg="del">
          <ac:chgData name="변 구훈" userId="3ff7b78a3b81e618" providerId="LiveId" clId="{1ADBC1C4-C5FF-4B09-8396-662B1E459307}" dt="2021-11-02T15:51:57.430" v="218" actId="478"/>
          <ac:spMkLst>
            <pc:docMk/>
            <pc:sldMk cId="4221146650" sldId="643"/>
            <ac:spMk id="6" creationId="{59E7D2E6-5277-4118-989F-A7508E5AD630}"/>
          </ac:spMkLst>
        </pc:spChg>
        <pc:spChg chg="add mod">
          <ac:chgData name="변 구훈" userId="3ff7b78a3b81e618" providerId="LiveId" clId="{1ADBC1C4-C5FF-4B09-8396-662B1E459307}" dt="2021-11-02T15:52:46.040" v="261"/>
          <ac:spMkLst>
            <pc:docMk/>
            <pc:sldMk cId="4221146650" sldId="643"/>
            <ac:spMk id="9" creationId="{BFC360C2-A3E2-4A0F-B660-A94460850615}"/>
          </ac:spMkLst>
        </pc:spChg>
        <pc:grpChg chg="del">
          <ac:chgData name="변 구훈" userId="3ff7b78a3b81e618" providerId="LiveId" clId="{1ADBC1C4-C5FF-4B09-8396-662B1E459307}" dt="2021-11-02T15:51:55.963" v="217" actId="478"/>
          <ac:grpSpMkLst>
            <pc:docMk/>
            <pc:sldMk cId="4221146650" sldId="643"/>
            <ac:grpSpMk id="8" creationId="{63BC2ADC-5ECC-42C8-814A-449ABB515DC0}"/>
          </ac:grpSpMkLst>
        </pc:grpChg>
        <pc:picChg chg="add mod">
          <ac:chgData name="변 구훈" userId="3ff7b78a3b81e618" providerId="LiveId" clId="{1ADBC1C4-C5FF-4B09-8396-662B1E459307}" dt="2021-11-02T15:52:33.145" v="221" actId="1076"/>
          <ac:picMkLst>
            <pc:docMk/>
            <pc:sldMk cId="4221146650" sldId="643"/>
            <ac:picMk id="5" creationId="{7999F20F-1CDE-4148-95A9-38914CFCF949}"/>
          </ac:picMkLst>
        </pc:picChg>
      </pc:sldChg>
      <pc:sldChg chg="addSp delSp modSp add mod">
        <pc:chgData name="변 구훈" userId="3ff7b78a3b81e618" providerId="LiveId" clId="{1ADBC1C4-C5FF-4B09-8396-662B1E459307}" dt="2021-11-02T15:55:25.682" v="453" actId="478"/>
        <pc:sldMkLst>
          <pc:docMk/>
          <pc:sldMk cId="538287517" sldId="644"/>
        </pc:sldMkLst>
        <pc:spChg chg="add del mod">
          <ac:chgData name="변 구훈" userId="3ff7b78a3b81e618" providerId="LiveId" clId="{1ADBC1C4-C5FF-4B09-8396-662B1E459307}" dt="2021-11-02T15:55:25.682" v="453" actId="478"/>
          <ac:spMkLst>
            <pc:docMk/>
            <pc:sldMk cId="538287517" sldId="644"/>
            <ac:spMk id="7" creationId="{800F0A57-0C43-48A2-B32C-FA7D469CA6A7}"/>
          </ac:spMkLst>
        </pc:spChg>
        <pc:spChg chg="del">
          <ac:chgData name="변 구훈" userId="3ff7b78a3b81e618" providerId="LiveId" clId="{1ADBC1C4-C5FF-4B09-8396-662B1E459307}" dt="2021-11-02T15:53:04.092" v="264" actId="478"/>
          <ac:spMkLst>
            <pc:docMk/>
            <pc:sldMk cId="538287517" sldId="644"/>
            <ac:spMk id="9" creationId="{BFC360C2-A3E2-4A0F-B660-A94460850615}"/>
          </ac:spMkLst>
        </pc:spChg>
        <pc:picChg chg="add mod">
          <ac:chgData name="변 구훈" userId="3ff7b78a3b81e618" providerId="LiveId" clId="{1ADBC1C4-C5FF-4B09-8396-662B1E459307}" dt="2021-11-02T15:53:08.745" v="267" actId="1076"/>
          <ac:picMkLst>
            <pc:docMk/>
            <pc:sldMk cId="538287517" sldId="644"/>
            <ac:picMk id="4" creationId="{763E8C03-8884-4B55-9CC0-BF8DD53D6561}"/>
          </ac:picMkLst>
        </pc:picChg>
        <pc:picChg chg="del">
          <ac:chgData name="변 구훈" userId="3ff7b78a3b81e618" providerId="LiveId" clId="{1ADBC1C4-C5FF-4B09-8396-662B1E459307}" dt="2021-11-02T15:53:02.790" v="263" actId="478"/>
          <ac:picMkLst>
            <pc:docMk/>
            <pc:sldMk cId="538287517" sldId="644"/>
            <ac:picMk id="5" creationId="{7999F20F-1CDE-4148-95A9-38914CFCF949}"/>
          </ac:picMkLst>
        </pc:picChg>
      </pc:sldChg>
      <pc:sldChg chg="addSp delSp modSp add mod">
        <pc:chgData name="변 구훈" userId="3ff7b78a3b81e618" providerId="LiveId" clId="{1ADBC1C4-C5FF-4B09-8396-662B1E459307}" dt="2021-11-02T15:53:25.298" v="272" actId="1076"/>
        <pc:sldMkLst>
          <pc:docMk/>
          <pc:sldMk cId="2337621769" sldId="645"/>
        </pc:sldMkLst>
        <pc:picChg chg="del">
          <ac:chgData name="변 구훈" userId="3ff7b78a3b81e618" providerId="LiveId" clId="{1ADBC1C4-C5FF-4B09-8396-662B1E459307}" dt="2021-11-02T15:53:21.461" v="269" actId="478"/>
          <ac:picMkLst>
            <pc:docMk/>
            <pc:sldMk cId="2337621769" sldId="645"/>
            <ac:picMk id="4" creationId="{763E8C03-8884-4B55-9CC0-BF8DD53D6561}"/>
          </ac:picMkLst>
        </pc:picChg>
        <pc:picChg chg="add mod">
          <ac:chgData name="변 구훈" userId="3ff7b78a3b81e618" providerId="LiveId" clId="{1ADBC1C4-C5FF-4B09-8396-662B1E459307}" dt="2021-11-02T15:53:25.298" v="272" actId="1076"/>
          <ac:picMkLst>
            <pc:docMk/>
            <pc:sldMk cId="2337621769" sldId="645"/>
            <ac:picMk id="5" creationId="{975B4BD4-8FC6-4CEA-A604-68B3A2753A9C}"/>
          </ac:picMkLst>
        </pc:picChg>
      </pc:sldChg>
      <pc:sldChg chg="addSp delSp modSp add mod">
        <pc:chgData name="변 구훈" userId="3ff7b78a3b81e618" providerId="LiveId" clId="{1ADBC1C4-C5FF-4B09-8396-662B1E459307}" dt="2021-11-02T15:54:32.826" v="386" actId="1076"/>
        <pc:sldMkLst>
          <pc:docMk/>
          <pc:sldMk cId="3983709283" sldId="646"/>
        </pc:sldMkLst>
        <pc:spChg chg="add mod">
          <ac:chgData name="변 구훈" userId="3ff7b78a3b81e618" providerId="LiveId" clId="{1ADBC1C4-C5FF-4B09-8396-662B1E459307}" dt="2021-11-02T15:54:31.172" v="385"/>
          <ac:spMkLst>
            <pc:docMk/>
            <pc:sldMk cId="3983709283" sldId="646"/>
            <ac:spMk id="9" creationId="{ABFD7D3F-E557-4E38-8519-0E13F1C911B0}"/>
          </ac:spMkLst>
        </pc:spChg>
        <pc:grpChg chg="add mod">
          <ac:chgData name="변 구훈" userId="3ff7b78a3b81e618" providerId="LiveId" clId="{1ADBC1C4-C5FF-4B09-8396-662B1E459307}" dt="2021-11-02T15:54:32.826" v="386" actId="1076"/>
          <ac:grpSpMkLst>
            <pc:docMk/>
            <pc:sldMk cId="3983709283" sldId="646"/>
            <ac:grpSpMk id="8" creationId="{3C6D65D3-0B98-42E4-9E2F-2205C92788C9}"/>
          </ac:grpSpMkLst>
        </pc:grpChg>
        <pc:picChg chg="add mod">
          <ac:chgData name="변 구훈" userId="3ff7b78a3b81e618" providerId="LiveId" clId="{1ADBC1C4-C5FF-4B09-8396-662B1E459307}" dt="2021-11-02T15:54:03.811" v="280" actId="164"/>
          <ac:picMkLst>
            <pc:docMk/>
            <pc:sldMk cId="3983709283" sldId="646"/>
            <ac:picMk id="4" creationId="{C9597720-F96A-4EE9-B649-F704BF1DD359}"/>
          </ac:picMkLst>
        </pc:picChg>
        <pc:picChg chg="del">
          <ac:chgData name="변 구훈" userId="3ff7b78a3b81e618" providerId="LiveId" clId="{1ADBC1C4-C5FF-4B09-8396-662B1E459307}" dt="2021-11-02T15:53:47.266" v="274" actId="478"/>
          <ac:picMkLst>
            <pc:docMk/>
            <pc:sldMk cId="3983709283" sldId="646"/>
            <ac:picMk id="5" creationId="{975B4BD4-8FC6-4CEA-A604-68B3A2753A9C}"/>
          </ac:picMkLst>
        </pc:picChg>
        <pc:picChg chg="add mod">
          <ac:chgData name="변 구훈" userId="3ff7b78a3b81e618" providerId="LiveId" clId="{1ADBC1C4-C5FF-4B09-8396-662B1E459307}" dt="2021-11-02T15:54:03.811" v="280" actId="164"/>
          <ac:picMkLst>
            <pc:docMk/>
            <pc:sldMk cId="3983709283" sldId="646"/>
            <ac:picMk id="7" creationId="{DF0FF682-E2E7-424D-973A-37354AB76BAC}"/>
          </ac:picMkLst>
        </pc:picChg>
      </pc:sldChg>
      <pc:sldChg chg="addSp delSp modSp add mod">
        <pc:chgData name="변 구훈" userId="3ff7b78a3b81e618" providerId="LiveId" clId="{1ADBC1C4-C5FF-4B09-8396-662B1E459307}" dt="2021-11-02T15:55:58.609" v="459" actId="1076"/>
        <pc:sldMkLst>
          <pc:docMk/>
          <pc:sldMk cId="1358829265" sldId="647"/>
        </pc:sldMkLst>
        <pc:spChg chg="del">
          <ac:chgData name="변 구훈" userId="3ff7b78a3b81e618" providerId="LiveId" clId="{1ADBC1C4-C5FF-4B09-8396-662B1E459307}" dt="2021-11-02T15:55:52.815" v="456" actId="478"/>
          <ac:spMkLst>
            <pc:docMk/>
            <pc:sldMk cId="1358829265" sldId="647"/>
            <ac:spMk id="9" creationId="{ABFD7D3F-E557-4E38-8519-0E13F1C911B0}"/>
          </ac:spMkLst>
        </pc:spChg>
        <pc:grpChg chg="del">
          <ac:chgData name="변 구훈" userId="3ff7b78a3b81e618" providerId="LiveId" clId="{1ADBC1C4-C5FF-4B09-8396-662B1E459307}" dt="2021-11-02T15:55:51.668" v="455" actId="478"/>
          <ac:grpSpMkLst>
            <pc:docMk/>
            <pc:sldMk cId="1358829265" sldId="647"/>
            <ac:grpSpMk id="8" creationId="{3C6D65D3-0B98-42E4-9E2F-2205C92788C9}"/>
          </ac:grpSpMkLst>
        </pc:grpChg>
        <pc:picChg chg="add mod">
          <ac:chgData name="변 구훈" userId="3ff7b78a3b81e618" providerId="LiveId" clId="{1ADBC1C4-C5FF-4B09-8396-662B1E459307}" dt="2021-11-02T15:55:58.609" v="459" actId="1076"/>
          <ac:picMkLst>
            <pc:docMk/>
            <pc:sldMk cId="1358829265" sldId="647"/>
            <ac:picMk id="5" creationId="{04F182D7-F113-49C0-BB79-2B863CEFFE92}"/>
          </ac:picMkLst>
        </pc:picChg>
      </pc:sldChg>
      <pc:sldChg chg="addSp delSp modSp add mod">
        <pc:chgData name="변 구훈" userId="3ff7b78a3b81e618" providerId="LiveId" clId="{1ADBC1C4-C5FF-4B09-8396-662B1E459307}" dt="2021-11-02T15:56:15.288" v="465" actId="1076"/>
        <pc:sldMkLst>
          <pc:docMk/>
          <pc:sldMk cId="3541461000" sldId="648"/>
        </pc:sldMkLst>
        <pc:picChg chg="add mod">
          <ac:chgData name="변 구훈" userId="3ff7b78a3b81e618" providerId="LiveId" clId="{1ADBC1C4-C5FF-4B09-8396-662B1E459307}" dt="2021-11-02T15:56:15.288" v="465" actId="1076"/>
          <ac:picMkLst>
            <pc:docMk/>
            <pc:sldMk cId="3541461000" sldId="648"/>
            <ac:picMk id="4" creationId="{D12C3E87-0DFC-45E3-8518-9095631B0F22}"/>
          </ac:picMkLst>
        </pc:picChg>
        <pc:picChg chg="del">
          <ac:chgData name="변 구훈" userId="3ff7b78a3b81e618" providerId="LiveId" clId="{1ADBC1C4-C5FF-4B09-8396-662B1E459307}" dt="2021-11-02T15:56:01.479" v="461" actId="478"/>
          <ac:picMkLst>
            <pc:docMk/>
            <pc:sldMk cId="3541461000" sldId="648"/>
            <ac:picMk id="5" creationId="{04F182D7-F113-49C0-BB79-2B863CEFFE92}"/>
          </ac:picMkLst>
        </pc:picChg>
      </pc:sldChg>
      <pc:sldChg chg="addSp delSp modSp add del mod">
        <pc:chgData name="변 구훈" userId="3ff7b78a3b81e618" providerId="LiveId" clId="{1ADBC1C4-C5FF-4B09-8396-662B1E459307}" dt="2021-11-02T15:57:21.593" v="488" actId="14100"/>
        <pc:sldMkLst>
          <pc:docMk/>
          <pc:sldMk cId="677294071" sldId="649"/>
        </pc:sldMkLst>
        <pc:spChg chg="add mod">
          <ac:chgData name="변 구훈" userId="3ff7b78a3b81e618" providerId="LiveId" clId="{1ADBC1C4-C5FF-4B09-8396-662B1E459307}" dt="2021-11-02T15:57:21.593" v="488" actId="14100"/>
          <ac:spMkLst>
            <pc:docMk/>
            <pc:sldMk cId="677294071" sldId="649"/>
            <ac:spMk id="6" creationId="{BB96D65B-9FD3-4394-99DD-1EE52A25495D}"/>
          </ac:spMkLst>
        </pc:spChg>
        <pc:picChg chg="del">
          <ac:chgData name="변 구훈" userId="3ff7b78a3b81e618" providerId="LiveId" clId="{1ADBC1C4-C5FF-4B09-8396-662B1E459307}" dt="2021-11-02T15:56:23.529" v="469" actId="478"/>
          <ac:picMkLst>
            <pc:docMk/>
            <pc:sldMk cId="677294071" sldId="649"/>
            <ac:picMk id="4" creationId="{D12C3E87-0DFC-45E3-8518-9095631B0F22}"/>
          </ac:picMkLst>
        </pc:picChg>
        <pc:picChg chg="add mod">
          <ac:chgData name="변 구훈" userId="3ff7b78a3b81e618" providerId="LiveId" clId="{1ADBC1C4-C5FF-4B09-8396-662B1E459307}" dt="2021-11-02T15:57:10.065" v="486" actId="1076"/>
          <ac:picMkLst>
            <pc:docMk/>
            <pc:sldMk cId="677294071" sldId="649"/>
            <ac:picMk id="5" creationId="{D096546C-BB7D-4DA0-B5E3-5FB65F30E991}"/>
          </ac:picMkLst>
        </pc:picChg>
      </pc:sldChg>
      <pc:sldChg chg="delSp modSp add mod">
        <pc:chgData name="변 구훈" userId="3ff7b78a3b81e618" providerId="LiveId" clId="{1ADBC1C4-C5FF-4B09-8396-662B1E459307}" dt="2021-11-02T15:58:57.543" v="546" actId="20577"/>
        <pc:sldMkLst>
          <pc:docMk/>
          <pc:sldMk cId="1724110322" sldId="650"/>
        </pc:sldMkLst>
        <pc:spChg chg="mod">
          <ac:chgData name="변 구훈" userId="3ff7b78a3b81e618" providerId="LiveId" clId="{1ADBC1C4-C5FF-4B09-8396-662B1E459307}" dt="2021-11-02T15:58:57.543" v="546" actId="20577"/>
          <ac:spMkLst>
            <pc:docMk/>
            <pc:sldMk cId="1724110322" sldId="650"/>
            <ac:spMk id="6" creationId="{BB96D65B-9FD3-4394-99DD-1EE52A25495D}"/>
          </ac:spMkLst>
        </pc:spChg>
        <pc:picChg chg="del">
          <ac:chgData name="변 구훈" userId="3ff7b78a3b81e618" providerId="LiveId" clId="{1ADBC1C4-C5FF-4B09-8396-662B1E459307}" dt="2021-11-02T15:57:31.566" v="490" actId="478"/>
          <ac:picMkLst>
            <pc:docMk/>
            <pc:sldMk cId="1724110322" sldId="650"/>
            <ac:picMk id="5" creationId="{D096546C-BB7D-4DA0-B5E3-5FB65F30E991}"/>
          </ac:picMkLst>
        </pc:picChg>
      </pc:sldChg>
      <pc:sldChg chg="addSp delSp modSp add mod">
        <pc:chgData name="변 구훈" userId="3ff7b78a3b81e618" providerId="LiveId" clId="{1ADBC1C4-C5FF-4B09-8396-662B1E459307}" dt="2021-11-02T15:58:44.473" v="538" actId="1076"/>
        <pc:sldMkLst>
          <pc:docMk/>
          <pc:sldMk cId="3687068418" sldId="651"/>
        </pc:sldMkLst>
        <pc:spChg chg="del">
          <ac:chgData name="변 구훈" userId="3ff7b78a3b81e618" providerId="LiveId" clId="{1ADBC1C4-C5FF-4B09-8396-662B1E459307}" dt="2021-11-02T15:58:22.288" v="532" actId="478"/>
          <ac:spMkLst>
            <pc:docMk/>
            <pc:sldMk cId="3687068418" sldId="651"/>
            <ac:spMk id="6" creationId="{BB96D65B-9FD3-4394-99DD-1EE52A25495D}"/>
          </ac:spMkLst>
        </pc:spChg>
        <pc:picChg chg="add mod">
          <ac:chgData name="변 구훈" userId="3ff7b78a3b81e618" providerId="LiveId" clId="{1ADBC1C4-C5FF-4B09-8396-662B1E459307}" dt="2021-11-02T15:58:44.473" v="538" actId="1076"/>
          <ac:picMkLst>
            <pc:docMk/>
            <pc:sldMk cId="3687068418" sldId="651"/>
            <ac:picMk id="4" creationId="{28972197-BAFB-4A68-98D6-214E2D9E60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연관 관계 매핑 종류 </a:t>
            </a:r>
            <a:r>
              <a:rPr lang="en-US" altLang="ko-KR" dirty="0"/>
              <a:t>: </a:t>
            </a:r>
            <a:r>
              <a:rPr lang="ko-KR" altLang="en-US" dirty="0"/>
              <a:t>일대일 단방향 매핑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6779448-354C-4172-B781-30EE3CDD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2896"/>
            <a:ext cx="6551783" cy="3096741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2AED9B49-0892-4524-9BE9-FCFD8D40C228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dirty="0">
                <a:latin typeface="YDVYGOStd13"/>
              </a:rPr>
              <a:t>회원들은 각자 자신의 장바구니를 하나 갖고 있으며</a:t>
            </a:r>
            <a:r>
              <a:rPr lang="en-US" altLang="ko-KR" sz="1800" dirty="0">
                <a:latin typeface="YDVYGOStd13"/>
              </a:rPr>
              <a:t> </a:t>
            </a:r>
            <a:r>
              <a:rPr lang="ko-KR" altLang="en-US" sz="1800" dirty="0">
                <a:latin typeface="YDVYGOStd13"/>
              </a:rPr>
              <a:t>장바구니 입장에서 보아도 자신과 </a:t>
            </a:r>
            <a:r>
              <a:rPr lang="ko-KR" altLang="en-US" sz="1800" dirty="0" err="1">
                <a:latin typeface="YDVYGOStd13"/>
              </a:rPr>
              <a:t>매핑되는</a:t>
            </a:r>
            <a:r>
              <a:rPr lang="ko-KR" altLang="en-US" sz="1800" dirty="0">
                <a:latin typeface="YDVYGOStd13"/>
              </a:rPr>
              <a:t> 한 명의 회원을 갖는 일대일 매핑 구조</a:t>
            </a:r>
            <a:endParaRPr lang="en-US" altLang="ko-KR" sz="1800" dirty="0">
              <a:latin typeface="YDVYGOStd1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63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연관 관계 매핑 종류 </a:t>
            </a:r>
            <a:r>
              <a:rPr lang="en-US" altLang="ko-KR" dirty="0"/>
              <a:t>: </a:t>
            </a:r>
            <a:r>
              <a:rPr lang="ko-KR" altLang="en-US" dirty="0"/>
              <a:t>다대일 단방향 매핑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A9455C7A-5083-4E37-999A-A5FD3983BB9E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dirty="0">
                <a:latin typeface="YDVYGOStd13"/>
              </a:rPr>
              <a:t>장바구니에는 고객이 관심이 있거나 나중에 사려는 상품들을 담아둠</a:t>
            </a:r>
            <a:endParaRPr lang="en-US" altLang="ko-KR" sz="1800" dirty="0">
              <a:latin typeface="YDVYGOStd13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dirty="0">
                <a:latin typeface="YDVYGOStd13"/>
              </a:rPr>
              <a:t>하나의 장바구니에는 여러 개의 상품들이 들어갈 수 있음</a:t>
            </a:r>
            <a:endParaRPr lang="en-US" altLang="ko-KR" sz="1800" dirty="0">
              <a:latin typeface="YDVYGOStd13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dirty="0">
                <a:latin typeface="YDVYGOStd13"/>
              </a:rPr>
              <a:t>하나의 상품은 여러 장바구니에 장바구니 상품으로 들어갈 수 있음</a:t>
            </a:r>
            <a:endParaRPr lang="en-US" altLang="ko-KR" sz="1800" dirty="0">
              <a:latin typeface="YDVYGOStd13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02FFE3-B398-41F0-87BF-349E8A5B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5" y="2924944"/>
            <a:ext cx="7679010" cy="29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419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연관 관계 매핑 종류 </a:t>
            </a:r>
            <a:r>
              <a:rPr lang="en-US" altLang="ko-KR" dirty="0"/>
              <a:t>: </a:t>
            </a:r>
            <a:r>
              <a:rPr lang="ko-KR" altLang="en-US" dirty="0"/>
              <a:t>다대일</a:t>
            </a:r>
            <a:r>
              <a:rPr lang="en-US" altLang="ko-KR" dirty="0"/>
              <a:t>/</a:t>
            </a:r>
            <a:r>
              <a:rPr lang="ko-KR" altLang="en-US" dirty="0"/>
              <a:t>일대다 양방향 매핑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1CEF7C35-614A-4C31-A7F9-A7952E98A1ED}"/>
              </a:ext>
            </a:extLst>
          </p:cNvPr>
          <p:cNvSpPr txBox="1">
            <a:spLocks/>
          </p:cNvSpPr>
          <p:nvPr/>
        </p:nvSpPr>
        <p:spPr>
          <a:xfrm>
            <a:off x="-252536" y="112474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dirty="0">
                <a:latin typeface="YDVYGOStd13"/>
              </a:rPr>
              <a:t>주문과 주문 상품의 양방향 매핑 예제</a:t>
            </a:r>
            <a:endParaRPr lang="en-US" altLang="ko-KR" sz="1800" dirty="0">
              <a:latin typeface="YDVYGOStd13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C3B4AA1-747B-4D50-9EE1-D71B39BE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484784"/>
            <a:ext cx="5362319" cy="2851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66430C-4F41-48B4-85FB-6308D750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84784"/>
            <a:ext cx="5887104" cy="258849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224" y="3717032"/>
            <a:ext cx="22764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14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연관 관계 매핑 종류 </a:t>
            </a:r>
            <a:r>
              <a:rPr lang="en-US" altLang="ko-KR" dirty="0"/>
              <a:t>: </a:t>
            </a:r>
            <a:r>
              <a:rPr lang="ko-KR" altLang="en-US" dirty="0"/>
              <a:t>다대다 매핑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5B507ECD-9B80-4242-B131-E2BAD7B90A23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실무에서는 사용하지 않는 매핑</a:t>
            </a:r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dirty="0">
                <a:latin typeface="YDVYGOStd13"/>
              </a:rPr>
              <a:t>관계형 데이터베이스는 </a:t>
            </a:r>
            <a:r>
              <a:rPr lang="ko-KR" altLang="en-US" sz="1800" dirty="0" err="1">
                <a:latin typeface="YDVYGOStd13"/>
              </a:rPr>
              <a:t>정규화된</a:t>
            </a:r>
            <a:r>
              <a:rPr lang="ko-KR" altLang="en-US" sz="1800" dirty="0">
                <a:latin typeface="YDVYGOStd13"/>
              </a:rPr>
              <a:t> 테이블 </a:t>
            </a:r>
            <a:r>
              <a:rPr lang="en-US" altLang="ko-KR" sz="1800" dirty="0">
                <a:latin typeface="YDVYGOStd13"/>
              </a:rPr>
              <a:t>2</a:t>
            </a:r>
            <a:r>
              <a:rPr lang="ko-KR" altLang="en-US" sz="1800" dirty="0">
                <a:latin typeface="YDVYGOStd13"/>
              </a:rPr>
              <a:t>개로 </a:t>
            </a:r>
            <a:r>
              <a:rPr lang="ko-KR" altLang="en-US" sz="1800" dirty="0" err="1">
                <a:latin typeface="YDVYGOStd13"/>
              </a:rPr>
              <a:t>다대다를</a:t>
            </a:r>
            <a:r>
              <a:rPr lang="ko-KR" altLang="en-US" sz="1800" dirty="0">
                <a:latin typeface="YDVYGOStd13"/>
              </a:rPr>
              <a:t> 표현할 수 없음</a:t>
            </a:r>
            <a:r>
              <a:rPr lang="en-US" altLang="ko-KR" sz="1800" dirty="0">
                <a:latin typeface="YDVYGOStd13"/>
              </a:rPr>
              <a:t> </a:t>
            </a:r>
          </a:p>
          <a:p>
            <a:pPr algn="l"/>
            <a:r>
              <a:rPr lang="ko-KR" altLang="en-US" sz="1800" dirty="0">
                <a:latin typeface="YDVYGOStd13"/>
              </a:rPr>
              <a:t>연결 테이블을 생성해서 </a:t>
            </a:r>
            <a:r>
              <a:rPr lang="ko-KR" altLang="en-US" sz="1800" dirty="0" err="1">
                <a:latin typeface="YDVYGOStd13"/>
              </a:rPr>
              <a:t>다대다관계를</a:t>
            </a:r>
            <a:r>
              <a:rPr lang="ko-KR" altLang="en-US" sz="1800" dirty="0">
                <a:latin typeface="YDVYGOStd13"/>
              </a:rPr>
              <a:t> 일대다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다대일 관계로 풀어냄</a:t>
            </a:r>
            <a:endParaRPr lang="en-US" altLang="ko-KR" sz="1800" dirty="0">
              <a:latin typeface="YDVYGOStd13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4BFACC-A4DA-4046-BDB4-43E0ACF8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41" y="3068960"/>
            <a:ext cx="624151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414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연관 관계 매핑 종류 </a:t>
            </a:r>
            <a:r>
              <a:rPr lang="en-US" altLang="ko-KR" dirty="0"/>
              <a:t>: </a:t>
            </a:r>
            <a:r>
              <a:rPr lang="ko-KR" altLang="en-US" dirty="0"/>
              <a:t>다대다 매핑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5B507ECD-9B80-4242-B131-E2BAD7B90A23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YDVYGOStd13"/>
              </a:rPr>
              <a:t>객체는 테이블과 다르게 컬렉션을 사용해서 다대다 관계를 표현할 수 있음</a:t>
            </a:r>
            <a:endParaRPr lang="en-US" altLang="ko-KR" sz="1800" dirty="0">
              <a:latin typeface="YDVYGOStd13"/>
            </a:endParaRPr>
          </a:p>
          <a:p>
            <a:pPr algn="l"/>
            <a:r>
              <a:rPr lang="en-US" altLang="ko-KR" sz="1800" dirty="0">
                <a:latin typeface="YDVYGOStd13"/>
              </a:rPr>
              <a:t>item</a:t>
            </a:r>
            <a:r>
              <a:rPr lang="ko-KR" altLang="en-US" sz="1800" dirty="0">
                <a:latin typeface="YDVYGOStd13"/>
              </a:rPr>
              <a:t>을 리스트 형태로 가질 수 있으며</a:t>
            </a:r>
            <a:r>
              <a:rPr lang="en-US" altLang="ko-KR" sz="1800" dirty="0">
                <a:latin typeface="YDVYGOStd13"/>
              </a:rPr>
              <a:t>, item </a:t>
            </a:r>
            <a:r>
              <a:rPr lang="ko-KR" altLang="en-US" sz="1800" dirty="0">
                <a:latin typeface="YDVYGOStd13"/>
              </a:rPr>
              <a:t>엔티티도 </a:t>
            </a:r>
            <a:r>
              <a:rPr lang="en-US" altLang="ko-KR" sz="1800" dirty="0">
                <a:latin typeface="YDVYGOStd13"/>
              </a:rPr>
              <a:t>member</a:t>
            </a:r>
            <a:r>
              <a:rPr lang="ko-KR" altLang="en-US" sz="1800" dirty="0">
                <a:latin typeface="YDVYGOStd13"/>
              </a:rPr>
              <a:t>를 리스트로 가질 수 있음</a:t>
            </a:r>
            <a:endParaRPr lang="en-US" altLang="ko-KR" sz="1800" dirty="0">
              <a:latin typeface="YDVYGOStd13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29ABE7-D370-467F-99F9-BD1B5420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33" y="3356992"/>
            <a:ext cx="5571133" cy="16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43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B2092E-4E3C-4794-9C37-62792877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6934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144</Words>
  <Application>Microsoft Office PowerPoint</Application>
  <PresentationFormat>화면 슬라이드 쇼(4:3)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5.1 연관 관계 매핑 종류 : 일대일 단방향 매핑</vt:lpstr>
      <vt:lpstr>5.1 연관 관계 매핑 종류 : 다대일 단방향 매핑</vt:lpstr>
      <vt:lpstr>5.1 연관 관계 매핑 종류 : 다대일/일대다 양방향 매핑</vt:lpstr>
      <vt:lpstr>5.1 연관 관계 매핑 종류 : 다대다 매핑</vt:lpstr>
      <vt:lpstr>5.1 연관 관계 매핑 종류 : 다대다 매핑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pmy1050</cp:lastModifiedBy>
  <cp:revision>182</cp:revision>
  <dcterms:created xsi:type="dcterms:W3CDTF">2013-05-13T12:41:23Z</dcterms:created>
  <dcterms:modified xsi:type="dcterms:W3CDTF">2022-10-03T15:25:56Z</dcterms:modified>
</cp:coreProperties>
</file>