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59" r:id="rId18"/>
    <p:sldId id="260" r:id="rId19"/>
    <p:sldId id="261" r:id="rId20"/>
    <p:sldId id="262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00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&lt;dependency&gt;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com.fasterxml.jackson.core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jackson-databind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&lt;version&gt;2.5.4&lt;/version&gt;</a:t>
            </a:r>
          </a:p>
          <a:p>
            <a:r>
              <a:rPr lang="en-US" altLang="ko-KR" dirty="0" smtClean="0"/>
              <a:t>&lt;/dependency&gt;</a:t>
            </a:r>
          </a:p>
          <a:p>
            <a:r>
              <a:rPr lang="en-US" altLang="ko-KR" dirty="0" smtClean="0"/>
              <a:t>&lt;dependency&gt;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&gt;commons-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&gt;commons-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&lt;version&gt;1.3.1&lt;/version&gt;</a:t>
            </a:r>
          </a:p>
          <a:p>
            <a:r>
              <a:rPr lang="en-US" altLang="ko-KR" dirty="0" smtClean="0"/>
              <a:t>&lt;/dependency&gt;</a:t>
            </a:r>
          </a:p>
          <a:p>
            <a:r>
              <a:rPr lang="en-US" altLang="ko-KR" dirty="0" smtClean="0"/>
              <a:t>&lt;dependency&gt;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org.imgscalr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imgscalr</a:t>
            </a:r>
            <a:r>
              <a:rPr lang="en-US" altLang="ko-KR" dirty="0" smtClean="0"/>
              <a:t>-lib&lt;/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&lt;version&gt;4.2&lt;/version&gt;</a:t>
            </a:r>
          </a:p>
          <a:p>
            <a:r>
              <a:rPr lang="en-US" altLang="ko-KR" dirty="0" smtClean="0"/>
              <a:t>&lt;/dependency&gt;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348" y="85723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tbl_attach</a:t>
            </a:r>
            <a:r>
              <a:rPr lang="en-US" altLang="ko-KR" dirty="0" smtClean="0"/>
              <a:t>(</a:t>
            </a:r>
          </a:p>
          <a:p>
            <a:r>
              <a:rPr lang="en-US" altLang="ko-KR" dirty="0" err="1" smtClean="0"/>
              <a:t>fullname</a:t>
            </a:r>
            <a:r>
              <a:rPr lang="en-US" altLang="ko-KR" dirty="0" smtClean="0"/>
              <a:t> varchar2(300) not null,</a:t>
            </a:r>
          </a:p>
          <a:p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err="1" smtClean="0"/>
              <a:t>regdate</a:t>
            </a:r>
            <a:r>
              <a:rPr lang="en-US" altLang="ko-KR" dirty="0" smtClean="0"/>
              <a:t> date default </a:t>
            </a:r>
            <a:r>
              <a:rPr lang="en-US" altLang="ko-KR" dirty="0" err="1" smtClean="0"/>
              <a:t>sysdate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primary key(</a:t>
            </a:r>
            <a:r>
              <a:rPr lang="en-US" altLang="ko-KR" dirty="0" err="1" smtClean="0"/>
              <a:t>fullname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alter table </a:t>
            </a:r>
            <a:r>
              <a:rPr lang="en-US" altLang="ko-KR" dirty="0" err="1" smtClean="0"/>
              <a:t>tbl_attach</a:t>
            </a:r>
            <a:endParaRPr lang="en-US" altLang="ko-KR" dirty="0" smtClean="0"/>
          </a:p>
          <a:p>
            <a:r>
              <a:rPr lang="en-US" altLang="ko-KR" dirty="0" smtClean="0"/>
              <a:t>add constraint </a:t>
            </a:r>
            <a:r>
              <a:rPr lang="en-US" altLang="ko-KR" dirty="0" err="1" smtClean="0"/>
              <a:t>pk_board_attach</a:t>
            </a:r>
            <a:endParaRPr lang="en-US" altLang="ko-KR" dirty="0" smtClean="0"/>
          </a:p>
          <a:p>
            <a:r>
              <a:rPr lang="en-US" altLang="ko-KR" dirty="0" smtClean="0"/>
              <a:t>foreign key 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references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23526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572528" cy="362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85918" y="1166843"/>
            <a:ext cx="685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context:component</a:t>
            </a:r>
            <a:r>
              <a:rPr lang="en-US" altLang="ko-KR" dirty="0" smtClean="0"/>
              <a:t>-scan base-package=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com.human.ex</a:t>
            </a:r>
            <a:r>
              <a:rPr lang="en-US" altLang="ko-KR" i="1" dirty="0" smtClean="0"/>
              <a:t>" /&gt;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beans:bean</a:t>
            </a:r>
            <a:r>
              <a:rPr lang="en-US" altLang="ko-KR" dirty="0" smtClean="0"/>
              <a:t> id=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multipartResolver</a:t>
            </a:r>
            <a:r>
              <a:rPr lang="en-US" altLang="ko-KR" i="1" dirty="0" smtClean="0"/>
              <a:t>"</a:t>
            </a:r>
          </a:p>
          <a:p>
            <a:r>
              <a:rPr lang="en-US" altLang="ko-KR" dirty="0" smtClean="0"/>
              <a:t>class=</a:t>
            </a:r>
            <a:r>
              <a:rPr lang="en-US" altLang="ko-KR" i="1" dirty="0" smtClean="0"/>
              <a:t>"org.springframework.web.multipart.commons.CommonsMultipartResolver"&gt;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beans:property</a:t>
            </a:r>
            <a:r>
              <a:rPr lang="en-US" altLang="ko-KR" dirty="0" smtClean="0"/>
              <a:t> name=</a:t>
            </a:r>
            <a:r>
              <a:rPr lang="en-US" altLang="ko-KR" i="1" dirty="0" smtClean="0"/>
              <a:t>"</a:t>
            </a:r>
            <a:r>
              <a:rPr lang="en-US" altLang="ko-KR" i="1" u="sng" dirty="0" err="1" smtClean="0"/>
              <a:t>maxUploadSize</a:t>
            </a:r>
            <a:r>
              <a:rPr lang="en-US" altLang="ko-KR" i="1" u="sng" dirty="0" smtClean="0"/>
              <a:t>" value="10485760"&gt;&lt;/</a:t>
            </a:r>
            <a:r>
              <a:rPr lang="en-US" altLang="ko-KR" i="1" u="sng" dirty="0" err="1" smtClean="0"/>
              <a:t>beans:property</a:t>
            </a:r>
            <a:r>
              <a:rPr lang="en-US" altLang="ko-KR" i="1" u="sng" dirty="0" smtClean="0"/>
              <a:t>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beans:bean</a:t>
            </a:r>
            <a:r>
              <a:rPr lang="en-US" altLang="ko-KR" dirty="0" smtClean="0"/>
              <a:t>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&lt;</a:t>
            </a:r>
            <a:r>
              <a:rPr lang="en-US" altLang="ko-KR" dirty="0" err="1" smtClean="0"/>
              <a:t>beans:bean</a:t>
            </a:r>
            <a:r>
              <a:rPr lang="en-US" altLang="ko-KR" dirty="0" smtClean="0"/>
              <a:t> id=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uploadPath</a:t>
            </a:r>
            <a:r>
              <a:rPr lang="en-US" altLang="ko-KR" i="1" dirty="0" smtClean="0"/>
              <a:t>" class="</a:t>
            </a:r>
            <a:r>
              <a:rPr lang="en-US" altLang="ko-KR" i="1" dirty="0" err="1" smtClean="0"/>
              <a:t>java.lang.String</a:t>
            </a:r>
            <a:r>
              <a:rPr lang="en-US" altLang="ko-KR" i="1" dirty="0" smtClean="0"/>
              <a:t>"&gt;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beans:constructor-arg</a:t>
            </a:r>
            <a:r>
              <a:rPr lang="en-US" altLang="ko-KR" dirty="0" smtClean="0"/>
              <a:t> value=</a:t>
            </a:r>
            <a:r>
              <a:rPr lang="en-US" altLang="ko-KR" i="1" dirty="0" smtClean="0"/>
              <a:t>"C:\\</a:t>
            </a:r>
            <a:r>
              <a:rPr lang="en-US" altLang="ko-KR" i="1" dirty="0" err="1" smtClean="0"/>
              <a:t>zzz</a:t>
            </a:r>
            <a:r>
              <a:rPr lang="en-US" altLang="ko-KR" i="1" dirty="0" smtClean="0"/>
              <a:t>\\upload"&gt;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beans:constructor-arg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&lt;/</a:t>
            </a:r>
            <a:r>
              <a:rPr lang="en-US" altLang="ko-KR" dirty="0" err="1" smtClean="0"/>
              <a:t>beans:bean</a:t>
            </a:r>
            <a:r>
              <a:rPr lang="en-US" altLang="ko-KR" dirty="0" smtClean="0"/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1100138"/>
            <a:ext cx="74866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87820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45910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78962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14348" y="5786454"/>
            <a:ext cx="612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uploadListAll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에서 나갔다 들어와도 자동완선되게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204788"/>
            <a:ext cx="8096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675" y="1976438"/>
            <a:ext cx="59626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2057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714356"/>
            <a:ext cx="1857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14348" y="2500306"/>
            <a:ext cx="77867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beans:bean</a:t>
            </a:r>
            <a:r>
              <a:rPr lang="en-US" altLang="ko-KR" dirty="0" smtClean="0"/>
              <a:t> id=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multipartResolver</a:t>
            </a:r>
            <a:r>
              <a:rPr lang="en-US" altLang="ko-KR" i="1" dirty="0" smtClean="0"/>
              <a:t>" class="org.springframework.web.multipart.commons.CommonsMultipartResolver"&gt;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beans:property</a:t>
            </a:r>
            <a:r>
              <a:rPr lang="en-US" altLang="ko-KR" dirty="0" smtClean="0"/>
              <a:t> name=</a:t>
            </a:r>
            <a:r>
              <a:rPr lang="en-US" altLang="ko-KR" i="1" dirty="0" smtClean="0"/>
              <a:t>"</a:t>
            </a:r>
            <a:r>
              <a:rPr lang="en-US" altLang="ko-KR" i="1" u="sng" dirty="0" err="1" smtClean="0"/>
              <a:t>maxUploadSize</a:t>
            </a:r>
            <a:r>
              <a:rPr lang="en-US" altLang="ko-KR" i="1" u="sng" dirty="0" smtClean="0"/>
              <a:t>" value="10485760"&gt;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beans:property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beans:bean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beans:bean</a:t>
            </a:r>
            <a:r>
              <a:rPr lang="en-US" altLang="ko-KR" dirty="0" smtClean="0"/>
              <a:t> id=</a:t>
            </a:r>
            <a:r>
              <a:rPr lang="en-US" altLang="ko-KR" i="1" dirty="0" smtClean="0"/>
              <a:t>"</a:t>
            </a:r>
            <a:r>
              <a:rPr lang="en-US" altLang="ko-KR" i="1" dirty="0" err="1" smtClean="0"/>
              <a:t>uploadPath</a:t>
            </a:r>
            <a:r>
              <a:rPr lang="en-US" altLang="ko-KR" i="1" dirty="0" smtClean="0"/>
              <a:t>" class="</a:t>
            </a:r>
            <a:r>
              <a:rPr lang="en-US" altLang="ko-KR" i="1" dirty="0" err="1" smtClean="0"/>
              <a:t>java.lang.String</a:t>
            </a:r>
            <a:r>
              <a:rPr lang="en-US" altLang="ko-KR" i="1" dirty="0" smtClean="0"/>
              <a:t>"&gt;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beans:constructor-arg</a:t>
            </a:r>
            <a:r>
              <a:rPr lang="en-US" altLang="ko-KR" dirty="0" smtClean="0"/>
              <a:t> value=</a:t>
            </a:r>
            <a:r>
              <a:rPr lang="en-US" altLang="ko-KR" i="1" dirty="0" smtClean="0"/>
              <a:t>"C:\\</a:t>
            </a:r>
            <a:r>
              <a:rPr lang="en-US" altLang="ko-KR" i="1" dirty="0" err="1" smtClean="0"/>
              <a:t>zzz</a:t>
            </a:r>
            <a:r>
              <a:rPr lang="en-US" altLang="ko-KR" i="1" dirty="0" smtClean="0"/>
              <a:t>\\upload"&gt;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beans:constructor-arg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beans:bean</a:t>
            </a:r>
            <a:r>
              <a:rPr lang="en-US" altLang="ko-KR" dirty="0" smtClean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600076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해당폴더를 만들자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4282" y="0"/>
            <a:ext cx="864399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@Resource(name = "</a:t>
            </a:r>
            <a:r>
              <a:rPr lang="en-US" altLang="ko-KR" sz="1600" dirty="0" err="1" smtClean="0"/>
              <a:t>uploadPath</a:t>
            </a:r>
            <a:r>
              <a:rPr lang="en-US" altLang="ko-KR" sz="1600" dirty="0" smtClean="0"/>
              <a:t>")</a:t>
            </a:r>
          </a:p>
          <a:p>
            <a:r>
              <a:rPr lang="en-US" altLang="ko-KR" sz="1600" b="1" dirty="0" smtClean="0"/>
              <a:t>private String </a:t>
            </a:r>
            <a:r>
              <a:rPr lang="en-US" altLang="ko-KR" sz="1600" b="1" dirty="0" err="1" smtClean="0"/>
              <a:t>uploadPath</a:t>
            </a:r>
            <a:r>
              <a:rPr lang="en-US" altLang="ko-KR" sz="1600" b="1" dirty="0" smtClean="0"/>
              <a:t>;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(value = "/</a:t>
            </a:r>
            <a:r>
              <a:rPr lang="en-US" altLang="ko-KR" sz="1600" dirty="0" err="1" smtClean="0"/>
              <a:t>uploadForm</a:t>
            </a:r>
            <a:r>
              <a:rPr lang="en-US" altLang="ko-KR" sz="1600" dirty="0" smtClean="0"/>
              <a:t>", method = </a:t>
            </a:r>
            <a:r>
              <a:rPr lang="en-US" altLang="ko-KR" sz="1600" dirty="0" err="1" smtClean="0"/>
              <a:t>RequestMethod.</a:t>
            </a:r>
            <a:r>
              <a:rPr lang="en-US" altLang="ko-KR" sz="1600" b="1" i="1" dirty="0" err="1" smtClean="0"/>
              <a:t>GET</a:t>
            </a:r>
            <a:r>
              <a:rPr lang="en-US" altLang="ko-KR" sz="1600" b="1" i="1" dirty="0" smtClean="0"/>
              <a:t>)</a:t>
            </a:r>
          </a:p>
          <a:p>
            <a:r>
              <a:rPr lang="en-US" altLang="ko-KR" sz="1600" b="1" dirty="0" smtClean="0"/>
              <a:t>public void </a:t>
            </a:r>
            <a:r>
              <a:rPr lang="en-US" altLang="ko-KR" sz="1600" b="1" dirty="0" err="1" smtClean="0"/>
              <a:t>uploadForm</a:t>
            </a:r>
            <a:r>
              <a:rPr lang="en-US" altLang="ko-KR" sz="1600" b="1" dirty="0" smtClean="0"/>
              <a:t>() {</a:t>
            </a:r>
          </a:p>
          <a:p>
            <a:r>
              <a:rPr lang="en-US" altLang="ko-KR" sz="1600" dirty="0" smtClean="0"/>
              <a:t>}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(value = "/</a:t>
            </a:r>
            <a:r>
              <a:rPr lang="en-US" altLang="ko-KR" sz="1600" dirty="0" err="1" smtClean="0"/>
              <a:t>uploadForm</a:t>
            </a:r>
            <a:r>
              <a:rPr lang="en-US" altLang="ko-KR" sz="1600" dirty="0" smtClean="0"/>
              <a:t>", method = RequestMethod.</a:t>
            </a:r>
            <a:r>
              <a:rPr lang="en-US" altLang="ko-KR" sz="1600" b="1" i="1" dirty="0" smtClean="0"/>
              <a:t>POST)</a:t>
            </a:r>
          </a:p>
          <a:p>
            <a:r>
              <a:rPr lang="en-US" altLang="ko-KR" sz="1600" b="1" dirty="0" smtClean="0"/>
              <a:t>public String </a:t>
            </a:r>
            <a:r>
              <a:rPr lang="en-US" altLang="ko-KR" sz="1600" b="1" dirty="0" err="1" smtClean="0"/>
              <a:t>uploadFormPost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MultipartFile</a:t>
            </a:r>
            <a:r>
              <a:rPr lang="en-US" altLang="ko-KR" sz="1600" b="1" dirty="0" smtClean="0"/>
              <a:t> file, Model </a:t>
            </a:r>
            <a:r>
              <a:rPr lang="en-US" altLang="ko-KR" sz="1600" b="1" dirty="0" err="1" smtClean="0"/>
              <a:t>model</a:t>
            </a:r>
            <a:r>
              <a:rPr lang="en-US" altLang="ko-KR" sz="1600" b="1" dirty="0" smtClean="0"/>
              <a:t>) throws Exception {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 smtClean="0"/>
              <a:t>("/</a:t>
            </a:r>
            <a:r>
              <a:rPr lang="en-US" altLang="ko-KR" sz="1600" b="1" i="1" dirty="0" err="1" smtClean="0"/>
              <a:t>uploadForm</a:t>
            </a:r>
            <a:r>
              <a:rPr lang="en-US" altLang="ko-KR" sz="1600" b="1" i="1" dirty="0" smtClean="0"/>
              <a:t> </a:t>
            </a:r>
            <a:r>
              <a:rPr lang="ko-KR" altLang="en-US" sz="1600" b="1" i="1" dirty="0" smtClean="0"/>
              <a:t>파일정보</a:t>
            </a:r>
            <a:r>
              <a:rPr lang="en-US" altLang="ko-KR" sz="1600" b="1" i="1" dirty="0" smtClean="0"/>
              <a:t>");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 smtClean="0"/>
              <a:t>(</a:t>
            </a:r>
            <a:r>
              <a:rPr lang="en-US" altLang="ko-KR" sz="1600" b="1" i="1" dirty="0" err="1" smtClean="0"/>
              <a:t>file.getOriginalFilename</a:t>
            </a:r>
            <a:r>
              <a:rPr lang="en-US" altLang="ko-KR" sz="1600" b="1" i="1" dirty="0" smtClean="0"/>
              <a:t>());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 smtClean="0"/>
              <a:t>(</a:t>
            </a:r>
            <a:r>
              <a:rPr lang="en-US" altLang="ko-KR" sz="1600" b="1" i="1" dirty="0" err="1" smtClean="0"/>
              <a:t>file.getSize</a:t>
            </a:r>
            <a:r>
              <a:rPr lang="en-US" altLang="ko-KR" sz="1600" b="1" i="1" dirty="0" smtClean="0"/>
              <a:t>());</a:t>
            </a:r>
          </a:p>
          <a:p>
            <a:r>
              <a:rPr lang="en-US" altLang="ko-KR" sz="1600" dirty="0" err="1" smtClean="0"/>
              <a:t>System.</a:t>
            </a:r>
            <a:r>
              <a:rPr lang="en-US" altLang="ko-KR" sz="1600" b="1" i="1" dirty="0" err="1" smtClean="0"/>
              <a:t>out.println</a:t>
            </a:r>
            <a:r>
              <a:rPr lang="en-US" altLang="ko-KR" sz="1600" b="1" i="1" dirty="0" smtClean="0"/>
              <a:t>(</a:t>
            </a:r>
            <a:r>
              <a:rPr lang="en-US" altLang="ko-KR" sz="1600" b="1" i="1" dirty="0" err="1" smtClean="0"/>
              <a:t>file.getContentType</a:t>
            </a:r>
            <a:r>
              <a:rPr lang="en-US" altLang="ko-KR" sz="1600" b="1" i="1" dirty="0" smtClean="0"/>
              <a:t>());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savedName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uploadFile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file.getOriginalFilename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file.getBytes</a:t>
            </a:r>
            <a:r>
              <a:rPr lang="en-US" altLang="ko-KR" sz="1600" dirty="0" smtClean="0"/>
              <a:t>());</a:t>
            </a:r>
          </a:p>
          <a:p>
            <a:r>
              <a:rPr lang="en-US" altLang="ko-KR" sz="1600" dirty="0" err="1" smtClean="0"/>
              <a:t>model.addAttribute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savedName</a:t>
            </a:r>
            <a:r>
              <a:rPr lang="en-US" altLang="ko-KR" sz="1600" dirty="0" smtClean="0"/>
              <a:t>", </a:t>
            </a:r>
            <a:r>
              <a:rPr lang="en-US" altLang="ko-KR" sz="1600" dirty="0" err="1" smtClean="0"/>
              <a:t>savedName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b="1" dirty="0" smtClean="0"/>
              <a:t>return "</a:t>
            </a:r>
            <a:r>
              <a:rPr lang="en-US" altLang="ko-KR" sz="1600" b="1" dirty="0" err="1" smtClean="0"/>
              <a:t>uploadResult</a:t>
            </a:r>
            <a:r>
              <a:rPr lang="en-US" altLang="ko-KR" sz="1600" b="1" dirty="0" smtClean="0"/>
              <a:t>";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</a:p>
          <a:p>
            <a:endParaRPr lang="ko-KR" altLang="en-US" sz="1600" dirty="0" smtClean="0"/>
          </a:p>
          <a:p>
            <a:endParaRPr lang="ko-KR" altLang="en-US" sz="1600" dirty="0" smtClean="0"/>
          </a:p>
          <a:p>
            <a:r>
              <a:rPr lang="en-US" altLang="ko-KR" sz="1600" b="1" dirty="0" smtClean="0"/>
              <a:t>private String </a:t>
            </a:r>
            <a:r>
              <a:rPr lang="en-US" altLang="ko-KR" sz="1600" b="1" dirty="0" err="1" smtClean="0"/>
              <a:t>uploadFile</a:t>
            </a:r>
            <a:r>
              <a:rPr lang="en-US" altLang="ko-KR" sz="1600" b="1" dirty="0" smtClean="0"/>
              <a:t>(String </a:t>
            </a:r>
            <a:r>
              <a:rPr lang="en-US" altLang="ko-KR" sz="1600" b="1" dirty="0" err="1" smtClean="0"/>
              <a:t>originalName</a:t>
            </a:r>
            <a:r>
              <a:rPr lang="en-US" altLang="ko-KR" sz="1600" b="1" dirty="0" smtClean="0"/>
              <a:t>, byte[] </a:t>
            </a:r>
            <a:r>
              <a:rPr lang="en-US" altLang="ko-KR" sz="1600" b="1" dirty="0" err="1" smtClean="0"/>
              <a:t>fileData</a:t>
            </a:r>
            <a:r>
              <a:rPr lang="en-US" altLang="ko-KR" sz="1600" b="1" dirty="0" smtClean="0"/>
              <a:t>) throws Exception {</a:t>
            </a:r>
          </a:p>
          <a:p>
            <a:r>
              <a:rPr lang="en-US" altLang="ko-KR" sz="1600" dirty="0" smtClean="0"/>
              <a:t>UUID </a:t>
            </a:r>
            <a:r>
              <a:rPr lang="en-US" altLang="ko-KR" sz="1600" dirty="0" err="1" smtClean="0"/>
              <a:t>uid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UUID.</a:t>
            </a:r>
            <a:r>
              <a:rPr lang="en-US" altLang="ko-KR" sz="1600" i="1" dirty="0" err="1" smtClean="0"/>
              <a:t>randomUUID</a:t>
            </a:r>
            <a:r>
              <a:rPr lang="en-US" altLang="ko-KR" sz="1600" i="1" dirty="0" smtClean="0"/>
              <a:t>();</a:t>
            </a:r>
          </a:p>
          <a:p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savedName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uid.toString</a:t>
            </a:r>
            <a:r>
              <a:rPr lang="en-US" altLang="ko-KR" sz="1600" dirty="0" smtClean="0"/>
              <a:t>() + "_" + </a:t>
            </a:r>
            <a:r>
              <a:rPr lang="en-US" altLang="ko-KR" sz="1600" dirty="0" err="1" smtClean="0"/>
              <a:t>originalName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File target = </a:t>
            </a:r>
            <a:r>
              <a:rPr lang="en-US" altLang="ko-KR" sz="1600" b="1" dirty="0" smtClean="0"/>
              <a:t>new File(</a:t>
            </a:r>
            <a:r>
              <a:rPr lang="en-US" altLang="ko-KR" sz="1600" b="1" dirty="0" err="1" smtClean="0"/>
              <a:t>uploadPath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savedName</a:t>
            </a:r>
            <a:r>
              <a:rPr lang="en-US" altLang="ko-KR" sz="1600" b="1" dirty="0" smtClean="0"/>
              <a:t>);</a:t>
            </a:r>
          </a:p>
          <a:p>
            <a:r>
              <a:rPr lang="en-US" altLang="ko-KR" sz="1600" dirty="0" err="1" smtClean="0"/>
              <a:t>FileCopyUtils.</a:t>
            </a:r>
            <a:r>
              <a:rPr lang="en-US" altLang="ko-KR" sz="1600" i="1" dirty="0" err="1" smtClean="0"/>
              <a:t>copy</a:t>
            </a:r>
            <a:r>
              <a:rPr lang="en-US" altLang="ko-KR" sz="1600" i="1" dirty="0" smtClean="0"/>
              <a:t>(</a:t>
            </a:r>
            <a:r>
              <a:rPr lang="en-US" altLang="ko-KR" sz="1600" i="1" dirty="0" err="1" smtClean="0"/>
              <a:t>fileData</a:t>
            </a:r>
            <a:r>
              <a:rPr lang="en-US" altLang="ko-KR" sz="1600" i="1" dirty="0" smtClean="0"/>
              <a:t>, target);</a:t>
            </a:r>
          </a:p>
          <a:p>
            <a:r>
              <a:rPr lang="en-US" altLang="ko-KR" sz="1600" b="1" dirty="0" smtClean="0"/>
              <a:t>return </a:t>
            </a:r>
            <a:r>
              <a:rPr lang="en-US" altLang="ko-KR" sz="1600" b="1" dirty="0" err="1" smtClean="0"/>
              <a:t>savedName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04299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200" dirty="0" smtClean="0"/>
              <a:t>&lt;%@ page language=</a:t>
            </a:r>
            <a:r>
              <a:rPr lang="fr-FR" altLang="ko-KR" sz="1200" i="1" dirty="0" smtClean="0"/>
              <a:t>"java" contentType="text/html; charset=UTF-8"</a:t>
            </a:r>
          </a:p>
          <a:p>
            <a:r>
              <a:rPr lang="en-US" altLang="ko-KR" sz="1200" dirty="0" err="1" smtClean="0"/>
              <a:t>pageEncoding</a:t>
            </a:r>
            <a:r>
              <a:rPr lang="en-US" altLang="ko-KR" sz="1200" dirty="0" smtClean="0"/>
              <a:t>=</a:t>
            </a:r>
            <a:r>
              <a:rPr lang="en-US" altLang="ko-KR" sz="1200" i="1" dirty="0" smtClean="0"/>
              <a:t>"UTF-8"%&gt;</a:t>
            </a:r>
          </a:p>
          <a:p>
            <a:r>
              <a:rPr lang="en-US" altLang="ko-KR" sz="1200" dirty="0" smtClean="0"/>
              <a:t>&lt;!DOCTYPE html PUBLIC "-//W3C//DTD HTML 4.01 Transitional//EN" </a:t>
            </a:r>
          </a:p>
          <a:p>
            <a:r>
              <a:rPr lang="en-US" altLang="ko-KR" sz="1200" dirty="0" smtClean="0"/>
              <a:t>"http://www.w3.org/TR/html4/loose.dtd"&gt;</a:t>
            </a:r>
          </a:p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&lt;head&gt;</a:t>
            </a:r>
          </a:p>
          <a:p>
            <a:r>
              <a:rPr lang="en-US" altLang="ko-KR" sz="1200" dirty="0" smtClean="0"/>
              <a:t>&lt;meta http-equiv=</a:t>
            </a:r>
            <a:r>
              <a:rPr lang="en-US" altLang="ko-KR" sz="1200" i="1" dirty="0" smtClean="0"/>
              <a:t>"Content-Type" content="text/html; </a:t>
            </a:r>
            <a:r>
              <a:rPr lang="en-US" altLang="ko-KR" sz="1200" i="1" dirty="0" err="1" smtClean="0"/>
              <a:t>charset</a:t>
            </a:r>
            <a:r>
              <a:rPr lang="en-US" altLang="ko-KR" sz="1200" i="1" dirty="0" smtClean="0"/>
              <a:t>=UTF-8"&gt;</a:t>
            </a:r>
          </a:p>
          <a:p>
            <a:r>
              <a:rPr lang="en-US" altLang="ko-KR" sz="1200" dirty="0" smtClean="0"/>
              <a:t>&lt;title&gt;Insert title here&lt;/title&gt;</a:t>
            </a:r>
          </a:p>
          <a:p>
            <a:r>
              <a:rPr lang="en-US" altLang="ko-KR" sz="1200" dirty="0" smtClean="0"/>
              <a:t>&lt;style&gt;</a:t>
            </a:r>
          </a:p>
          <a:p>
            <a:r>
              <a:rPr lang="en-US" altLang="ko-KR" sz="1200" b="1" dirty="0" err="1" smtClean="0"/>
              <a:t>iframe</a:t>
            </a:r>
            <a:r>
              <a:rPr lang="en-US" altLang="ko-KR" sz="1200" b="1" dirty="0" smtClean="0"/>
              <a:t> {</a:t>
            </a:r>
            <a:r>
              <a:rPr lang="en-US" altLang="ko-KR" sz="1200" dirty="0" smtClean="0"/>
              <a:t>width: </a:t>
            </a:r>
            <a:r>
              <a:rPr lang="en-US" altLang="ko-KR" sz="1200" i="1" dirty="0" smtClean="0"/>
              <a:t>0px;</a:t>
            </a:r>
            <a:r>
              <a:rPr lang="en-US" altLang="ko-KR" sz="1200" dirty="0" smtClean="0"/>
              <a:t>height: </a:t>
            </a:r>
            <a:r>
              <a:rPr lang="en-US" altLang="ko-KR" sz="1200" i="1" dirty="0" smtClean="0"/>
              <a:t>0px;</a:t>
            </a:r>
            <a:r>
              <a:rPr lang="en-US" altLang="ko-KR" sz="1200" dirty="0" smtClean="0"/>
              <a:t>border: </a:t>
            </a:r>
            <a:r>
              <a:rPr lang="en-US" altLang="ko-KR" sz="1200" i="1" dirty="0" smtClean="0"/>
              <a:t>0px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&lt;/style&gt;</a:t>
            </a:r>
          </a:p>
          <a:p>
            <a:r>
              <a:rPr lang="en-US" altLang="ko-KR" sz="1200" dirty="0" smtClean="0"/>
              <a:t>&lt;/head&gt;</a:t>
            </a:r>
          </a:p>
          <a:p>
            <a:r>
              <a:rPr lang="en-US" altLang="ko-KR" sz="1200" dirty="0" smtClean="0"/>
              <a:t>&lt;body&gt;</a:t>
            </a:r>
          </a:p>
          <a:p>
            <a:r>
              <a:rPr lang="en-US" altLang="ko-KR" sz="1200" dirty="0" smtClean="0"/>
              <a:t>&lt;!--  &lt;form id='form1' action="</a:t>
            </a:r>
            <a:r>
              <a:rPr lang="en-US" altLang="ko-KR" sz="1200" dirty="0" err="1" smtClean="0"/>
              <a:t>uploadForm</a:t>
            </a:r>
            <a:r>
              <a:rPr lang="en-US" altLang="ko-KR" sz="1200" dirty="0" smtClean="0"/>
              <a:t>" method="post"</a:t>
            </a:r>
          </a:p>
          <a:p>
            <a:r>
              <a:rPr lang="en-US" altLang="ko-KR" sz="1200" u="sng" dirty="0" err="1" smtClean="0"/>
              <a:t>enctype</a:t>
            </a:r>
            <a:r>
              <a:rPr lang="en-US" altLang="ko-KR" sz="1200" u="sng" dirty="0" smtClean="0"/>
              <a:t>="multipart/form-data"&gt;</a:t>
            </a:r>
          </a:p>
          <a:p>
            <a:r>
              <a:rPr lang="en-US" altLang="ko-KR" sz="1200" dirty="0" smtClean="0"/>
              <a:t>&lt;input type='file' name='file'&gt; &lt;input type='submit'&gt;</a:t>
            </a:r>
          </a:p>
          <a:p>
            <a:r>
              <a:rPr lang="en-US" altLang="ko-KR" sz="1200" dirty="0" smtClean="0"/>
              <a:t>&lt;/form&gt; </a:t>
            </a:r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--&gt;</a:t>
            </a:r>
          </a:p>
          <a:p>
            <a:r>
              <a:rPr lang="en-US" altLang="ko-KR" sz="1200" dirty="0" smtClean="0"/>
              <a:t> &lt;form id=</a:t>
            </a:r>
            <a:r>
              <a:rPr lang="en-US" altLang="ko-KR" sz="1200" i="1" dirty="0" smtClean="0"/>
              <a:t>'form1' action="</a:t>
            </a:r>
            <a:r>
              <a:rPr lang="en-US" altLang="ko-KR" sz="1200" i="1" dirty="0" err="1" smtClean="0"/>
              <a:t>uploadForm</a:t>
            </a:r>
            <a:r>
              <a:rPr lang="en-US" altLang="ko-KR" sz="1200" i="1" dirty="0" smtClean="0"/>
              <a:t>" method="post"</a:t>
            </a:r>
          </a:p>
          <a:p>
            <a:r>
              <a:rPr lang="en-US" altLang="ko-KR" sz="1200" dirty="0" err="1" smtClean="0"/>
              <a:t>enctype</a:t>
            </a:r>
            <a:r>
              <a:rPr lang="en-US" altLang="ko-KR" sz="1200" dirty="0" smtClean="0"/>
              <a:t>=</a:t>
            </a:r>
            <a:r>
              <a:rPr lang="en-US" altLang="ko-KR" sz="1200" i="1" dirty="0" smtClean="0"/>
              <a:t>"multipart/form-data" target="</a:t>
            </a:r>
            <a:r>
              <a:rPr lang="en-US" altLang="ko-KR" sz="1200" i="1" dirty="0" err="1" smtClean="0"/>
              <a:t>zeroFrame</a:t>
            </a:r>
            <a:r>
              <a:rPr lang="en-US" altLang="ko-KR" sz="1200" i="1" dirty="0" smtClean="0"/>
              <a:t>"&gt;</a:t>
            </a:r>
          </a:p>
          <a:p>
            <a:r>
              <a:rPr lang="en-US" altLang="ko-KR" sz="1200" dirty="0" smtClean="0"/>
              <a:t>&lt;input type=</a:t>
            </a:r>
            <a:r>
              <a:rPr lang="en-US" altLang="ko-KR" sz="1200" i="1" dirty="0" smtClean="0"/>
              <a:t>'file' name='file'&gt; &lt;input type='submit'&gt;</a:t>
            </a:r>
          </a:p>
          <a:p>
            <a:r>
              <a:rPr lang="en-US" altLang="ko-KR" sz="1200" dirty="0" smtClean="0"/>
              <a:t>&lt;/form&gt;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iframe</a:t>
            </a:r>
            <a:r>
              <a:rPr lang="en-US" altLang="ko-KR" sz="1200" dirty="0" smtClean="0"/>
              <a:t> name=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zeroFrame</a:t>
            </a:r>
            <a:r>
              <a:rPr lang="en-US" altLang="ko-KR" sz="1200" i="1" dirty="0" smtClean="0"/>
              <a:t>"&gt;&lt;/</a:t>
            </a:r>
            <a:r>
              <a:rPr lang="en-US" altLang="ko-KR" sz="1200" i="1" dirty="0" err="1" smtClean="0"/>
              <a:t>iframe</a:t>
            </a:r>
            <a:r>
              <a:rPr lang="en-US" altLang="ko-KR" sz="1200" i="1" dirty="0" smtClean="0"/>
              <a:t>&gt;</a:t>
            </a:r>
          </a:p>
          <a:p>
            <a:r>
              <a:rPr lang="en-US" altLang="ko-KR" sz="1200" dirty="0" smtClean="0"/>
              <a:t>&lt;script&gt;</a:t>
            </a:r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 smtClean="0"/>
              <a:t>addFilePath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msg</a:t>
            </a:r>
            <a:r>
              <a:rPr lang="en-US" altLang="ko-KR" sz="1200" b="1" dirty="0" smtClean="0"/>
              <a:t>) {</a:t>
            </a:r>
          </a:p>
          <a:p>
            <a:r>
              <a:rPr lang="en-US" altLang="ko-KR" sz="1200" dirty="0" smtClean="0"/>
              <a:t>alert(</a:t>
            </a:r>
            <a:r>
              <a:rPr lang="en-US" altLang="ko-KR" sz="1200" dirty="0" err="1" smtClean="0"/>
              <a:t>msg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document.getElementById</a:t>
            </a:r>
            <a:r>
              <a:rPr lang="en-US" altLang="ko-KR" sz="1200" dirty="0" smtClean="0"/>
              <a:t>("form1").reset();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&lt;/script&gt;</a:t>
            </a:r>
          </a:p>
          <a:p>
            <a:r>
              <a:rPr lang="en-US" altLang="ko-KR" sz="1200" dirty="0" smtClean="0"/>
              <a:t>&lt;!-- &lt;form id='form1' action="</a:t>
            </a:r>
            <a:r>
              <a:rPr lang="en-US" altLang="ko-KR" sz="1200" dirty="0" err="1" smtClean="0"/>
              <a:t>uploadForm</a:t>
            </a:r>
            <a:r>
              <a:rPr lang="en-US" altLang="ko-KR" sz="1200" dirty="0" smtClean="0"/>
              <a:t>" method="post"</a:t>
            </a:r>
          </a:p>
          <a:p>
            <a:r>
              <a:rPr lang="en-US" altLang="ko-KR" sz="1200" u="sng" dirty="0" err="1" smtClean="0"/>
              <a:t>enctype</a:t>
            </a:r>
            <a:r>
              <a:rPr lang="en-US" altLang="ko-KR" sz="1200" u="sng" dirty="0" smtClean="0"/>
              <a:t>="multipart/form-data"&gt;</a:t>
            </a:r>
          </a:p>
          <a:p>
            <a:r>
              <a:rPr lang="en-US" altLang="ko-KR" sz="1200" dirty="0" smtClean="0"/>
              <a:t>&lt;input type='file' name='file'&gt; &lt;input type='submit'&gt;</a:t>
            </a:r>
          </a:p>
          <a:p>
            <a:r>
              <a:rPr lang="en-US" altLang="ko-KR" sz="1200" dirty="0" smtClean="0"/>
              <a:t>&lt;/form&gt;</a:t>
            </a:r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--&gt;</a:t>
            </a:r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2910" y="2357430"/>
            <a:ext cx="685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 smtClean="0"/>
              <a:t>&lt;%@ page language=</a:t>
            </a:r>
            <a:r>
              <a:rPr lang="fr-FR" altLang="ko-KR" i="1" dirty="0" smtClean="0"/>
              <a:t>"java" contentType="text/html; charset=UTF-8"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"UTF-8"%&gt;</a:t>
            </a:r>
          </a:p>
          <a:p>
            <a:r>
              <a:rPr lang="en-US" altLang="ko-KR" dirty="0" smtClean="0"/>
              <a:t>&lt;%@page session=</a:t>
            </a:r>
            <a:r>
              <a:rPr lang="en-US" altLang="ko-KR" i="1" dirty="0" smtClean="0"/>
              <a:t>"false"%&gt;</a:t>
            </a:r>
          </a:p>
          <a:p>
            <a:r>
              <a:rPr lang="en-US" altLang="ko-KR" dirty="0" smtClean="0"/>
              <a:t>${</a:t>
            </a:r>
            <a:r>
              <a:rPr lang="en-US" altLang="ko-KR" dirty="0" err="1" smtClean="0"/>
              <a:t>savedName</a:t>
            </a:r>
            <a:r>
              <a:rPr lang="en-US" altLang="ko-KR" dirty="0" smtClean="0"/>
              <a:t>}${savedName2}</a:t>
            </a:r>
          </a:p>
          <a:p>
            <a:r>
              <a:rPr lang="en-US" altLang="ko-KR" dirty="0" smtClean="0"/>
              <a:t>&lt;script&gt;</a:t>
            </a:r>
          </a:p>
          <a:p>
            <a:endParaRPr lang="ko-KR" altLang="en-US" dirty="0" smtClean="0"/>
          </a:p>
          <a:p>
            <a:r>
              <a:rPr lang="en-US" altLang="ko-KR" b="1" dirty="0" err="1" smtClean="0"/>
              <a:t>var</a:t>
            </a:r>
            <a:r>
              <a:rPr lang="en-US" altLang="ko-KR" b="1" dirty="0" smtClean="0"/>
              <a:t> result = '${</a:t>
            </a:r>
            <a:r>
              <a:rPr lang="en-US" altLang="ko-KR" b="1" dirty="0" err="1" smtClean="0"/>
              <a:t>savedName</a:t>
            </a:r>
            <a:r>
              <a:rPr lang="en-US" altLang="ko-KR" b="1" dirty="0" smtClean="0"/>
              <a:t>}';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parent.addFilePath</a:t>
            </a:r>
            <a:r>
              <a:rPr lang="en-US" altLang="ko-KR" dirty="0" smtClean="0"/>
              <a:t>(result);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&lt;/script&gt;</a:t>
            </a:r>
          </a:p>
          <a:p>
            <a:endParaRPr lang="ko-KR" altLang="en-US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85918" y="1071546"/>
            <a:ext cx="1876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uploadResult.jsp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7820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0010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1581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143116"/>
            <a:ext cx="21145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5984" y="92867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&lt;style&gt;</a:t>
            </a:r>
          </a:p>
          <a:p>
            <a:r>
              <a:rPr lang="en-US" altLang="ko-KR" i="1" dirty="0" smtClean="0"/>
              <a:t>.</a:t>
            </a:r>
            <a:r>
              <a:rPr lang="en-US" altLang="ko-KR" i="1" dirty="0" err="1" smtClean="0"/>
              <a:t>fileDrop</a:t>
            </a:r>
            <a:r>
              <a:rPr lang="en-US" altLang="ko-KR" i="1" dirty="0" smtClean="0"/>
              <a:t> {</a:t>
            </a:r>
          </a:p>
          <a:p>
            <a:r>
              <a:rPr lang="en-US" altLang="ko-KR" dirty="0" smtClean="0"/>
              <a:t>width: </a:t>
            </a:r>
            <a:r>
              <a:rPr lang="en-US" altLang="ko-KR" i="1" dirty="0" smtClean="0"/>
              <a:t>100%;</a:t>
            </a:r>
          </a:p>
          <a:p>
            <a:r>
              <a:rPr lang="en-US" altLang="ko-KR" dirty="0" smtClean="0"/>
              <a:t>height: </a:t>
            </a:r>
            <a:r>
              <a:rPr lang="en-US" altLang="ko-KR" i="1" dirty="0" smtClean="0"/>
              <a:t>200px;</a:t>
            </a:r>
          </a:p>
          <a:p>
            <a:r>
              <a:rPr lang="en-US" altLang="ko-KR" dirty="0" smtClean="0"/>
              <a:t>border: </a:t>
            </a:r>
            <a:r>
              <a:rPr lang="en-US" altLang="ko-KR" i="1" dirty="0" smtClean="0"/>
              <a:t>1px dotted blue;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small {</a:t>
            </a:r>
          </a:p>
          <a:p>
            <a:r>
              <a:rPr lang="en-US" altLang="ko-KR" dirty="0" smtClean="0"/>
              <a:t>margin-left: </a:t>
            </a:r>
            <a:r>
              <a:rPr lang="en-US" altLang="ko-KR" i="1" dirty="0" smtClean="0"/>
              <a:t>3px;</a:t>
            </a:r>
          </a:p>
          <a:p>
            <a:r>
              <a:rPr lang="en-US" altLang="ko-KR" dirty="0" smtClean="0"/>
              <a:t>font-weight: </a:t>
            </a:r>
            <a:r>
              <a:rPr lang="en-US" altLang="ko-KR" i="1" dirty="0" smtClean="0"/>
              <a:t>bold;</a:t>
            </a:r>
          </a:p>
          <a:p>
            <a:r>
              <a:rPr lang="en-US" altLang="ko-KR" dirty="0" smtClean="0"/>
              <a:t>color: </a:t>
            </a:r>
            <a:r>
              <a:rPr lang="en-US" altLang="ko-KR" i="1" dirty="0" smtClean="0"/>
              <a:t>gray;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&lt;/style&gt;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&lt;h3&gt;</a:t>
            </a:r>
            <a:r>
              <a:rPr lang="en-US" altLang="ko-KR" u="sng" dirty="0" smtClean="0"/>
              <a:t>Ajax File Upload&lt;/h3&gt;</a:t>
            </a:r>
          </a:p>
          <a:p>
            <a:r>
              <a:rPr lang="en-US" altLang="ko-KR" dirty="0" smtClean="0"/>
              <a:t>&lt;div class=</a:t>
            </a:r>
            <a:r>
              <a:rPr lang="en-US" altLang="ko-KR" i="1" dirty="0" smtClean="0"/>
              <a:t>'</a:t>
            </a:r>
            <a:r>
              <a:rPr lang="en-US" altLang="ko-KR" i="1" dirty="0" err="1" smtClean="0"/>
              <a:t>fileDrop</a:t>
            </a:r>
            <a:r>
              <a:rPr lang="en-US" altLang="ko-KR" i="1" dirty="0" smtClean="0"/>
              <a:t>'&gt;&lt;/div&gt;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&lt;div class=</a:t>
            </a:r>
            <a:r>
              <a:rPr lang="en-US" altLang="ko-KR" i="1" dirty="0" smtClean="0"/>
              <a:t>'</a:t>
            </a:r>
            <a:r>
              <a:rPr lang="en-US" altLang="ko-KR" i="1" dirty="0" err="1" smtClean="0"/>
              <a:t>uploadedList</a:t>
            </a:r>
            <a:r>
              <a:rPr lang="en-US" altLang="ko-KR" i="1" dirty="0" smtClean="0"/>
              <a:t>'&gt;&lt;/div&gt;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5720" y="0"/>
            <a:ext cx="8858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(value = "/</a:t>
            </a:r>
            <a:r>
              <a:rPr lang="en-US" altLang="ko-KR" dirty="0" err="1" smtClean="0"/>
              <a:t>uploadAjax</a:t>
            </a:r>
            <a:r>
              <a:rPr lang="en-US" altLang="ko-KR" dirty="0" smtClean="0"/>
              <a:t>", method = </a:t>
            </a:r>
            <a:r>
              <a:rPr lang="en-US" altLang="ko-KR" dirty="0" err="1" smtClean="0"/>
              <a:t>RequestMethod.</a:t>
            </a:r>
            <a:r>
              <a:rPr lang="en-US" altLang="ko-KR" b="1" i="1" dirty="0" err="1" smtClean="0"/>
              <a:t>GET</a:t>
            </a:r>
            <a:r>
              <a:rPr lang="en-US" altLang="ko-KR" b="1" i="1" dirty="0" smtClean="0"/>
              <a:t>)</a:t>
            </a:r>
          </a:p>
          <a:p>
            <a:r>
              <a:rPr lang="en-US" altLang="ko-KR" b="1" dirty="0" smtClean="0"/>
              <a:t>public void </a:t>
            </a:r>
            <a:r>
              <a:rPr lang="en-US" altLang="ko-KR" b="1" dirty="0" err="1" smtClean="0"/>
              <a:t>uploadAjax</a:t>
            </a:r>
            <a:r>
              <a:rPr lang="en-US" altLang="ko-KR" b="1" dirty="0" smtClean="0"/>
              <a:t>() {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711</Words>
  <Application>Microsoft Office PowerPoint</Application>
  <PresentationFormat>화면 슬라이드 쇼(4:3)</PresentationFormat>
  <Paragraphs>149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foxman12</cp:lastModifiedBy>
  <cp:revision>53</cp:revision>
  <dcterms:created xsi:type="dcterms:W3CDTF">2006-10-05T04:04:58Z</dcterms:created>
  <dcterms:modified xsi:type="dcterms:W3CDTF">2022-01-14T06:24:59Z</dcterms:modified>
</cp:coreProperties>
</file>