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87" r:id="rId4"/>
    <p:sldId id="288" r:id="rId5"/>
    <p:sldId id="298" r:id="rId6"/>
    <p:sldId id="290" r:id="rId7"/>
    <p:sldId id="291" r:id="rId8"/>
    <p:sldId id="292" r:id="rId9"/>
    <p:sldId id="293" r:id="rId10"/>
    <p:sldId id="301" r:id="rId11"/>
    <p:sldId id="294" r:id="rId12"/>
    <p:sldId id="257" r:id="rId13"/>
    <p:sldId id="297" r:id="rId14"/>
    <p:sldId id="276" r:id="rId15"/>
    <p:sldId id="280" r:id="rId16"/>
    <p:sldId id="282" r:id="rId17"/>
    <p:sldId id="284" r:id="rId18"/>
    <p:sldId id="302" r:id="rId19"/>
    <p:sldId id="303" r:id="rId20"/>
    <p:sldId id="304" r:id="rId21"/>
    <p:sldId id="305" r:id="rId22"/>
    <p:sldId id="306" r:id="rId23"/>
    <p:sldId id="307" r:id="rId24"/>
    <p:sldId id="299" r:id="rId25"/>
    <p:sldId id="300" r:id="rId26"/>
    <p:sldId id="27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836712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1. EL(Expression Language)</a:t>
            </a:r>
            <a:endParaRPr lang="ko-KR" altLang="en-US" dirty="0" smtClean="0"/>
          </a:p>
          <a:p>
            <a:r>
              <a:rPr lang="ko-KR" altLang="en-US" dirty="0" smtClean="0"/>
              <a:t>  </a:t>
            </a:r>
            <a:r>
              <a:rPr lang="en-US" altLang="ko-KR" dirty="0" smtClean="0"/>
              <a:t>- JSP</a:t>
            </a:r>
            <a:r>
              <a:rPr lang="ko-KR" altLang="en-US" dirty="0" smtClean="0"/>
              <a:t>에서 값을 표현하는데 사용되는 스크립트 언어이다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  - JSP</a:t>
            </a:r>
            <a:r>
              <a:rPr lang="ko-KR" altLang="en-US" dirty="0" smtClean="0"/>
              <a:t>에서의 기본 문법을 보완하는 역활을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11560" y="2132856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2. EL </a:t>
            </a:r>
            <a:r>
              <a:rPr lang="ko-KR" altLang="en-US" b="1" dirty="0" smtClean="0"/>
              <a:t>문법</a:t>
            </a:r>
            <a:endParaRPr lang="ko-KR" altLang="en-US" dirty="0" smtClean="0"/>
          </a:p>
          <a:p>
            <a:r>
              <a:rPr lang="ko-KR" altLang="en-US" dirty="0" smtClean="0"/>
              <a:t>  </a:t>
            </a:r>
            <a:r>
              <a:rPr lang="en-US" altLang="ko-KR" dirty="0" smtClean="0"/>
              <a:t>- 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 </a:t>
            </a:r>
          </a:p>
          <a:p>
            <a:r>
              <a:rPr lang="en-US" altLang="ko-KR" dirty="0" smtClean="0"/>
              <a:t>  - </a:t>
            </a:r>
            <a:r>
              <a:rPr lang="en-US" altLang="ko-KR" dirty="0" err="1" smtClean="0"/>
              <a:t>expr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에서 사용된는 변수가 될 수 있고 수식이 들어갈 수 있다</a:t>
            </a:r>
            <a:r>
              <a:rPr lang="en-US" altLang="ko-KR" dirty="0" smtClean="0"/>
              <a:t>. </a:t>
            </a:r>
            <a:endParaRPr lang="en-US" altLang="ko-KR" dirty="0"/>
          </a:p>
        </p:txBody>
      </p:sp>
      <p:sp>
        <p:nvSpPr>
          <p:cNvPr id="7" name="TextBox 1"/>
          <p:cNvSpPr txBox="1"/>
          <p:nvPr/>
        </p:nvSpPr>
        <p:spPr>
          <a:xfrm>
            <a:off x="568203" y="3520660"/>
            <a:ext cx="8007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EL(Expression Language)?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66164" y="4672382"/>
            <a:ext cx="2520280" cy="79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 smtClean="0"/>
              <a:t>&lt;%=value %&gt;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4072081" y="4672382"/>
            <a:ext cx="1856510" cy="794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 smtClean="0"/>
              <a:t>${ value }</a:t>
            </a:r>
            <a:endParaRPr lang="ko-KR" altLang="en-US" sz="2800" dirty="0"/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3386444" y="5069546"/>
            <a:ext cx="68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/>
          <p:nvPr/>
        </p:nvSpPr>
        <p:spPr>
          <a:xfrm>
            <a:off x="1730260" y="5466710"/>
            <a:ext cx="100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err="1" smtClean="0">
                <a:latin typeface="+mn-ea"/>
              </a:rPr>
              <a:t>표현식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4665562" y="5466710"/>
            <a:ext cx="777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+mn-ea"/>
              </a:rPr>
              <a:t>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82478" y="448365"/>
            <a:ext cx="800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내장객체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/>
        </p:nvSpPr>
        <p:spPr>
          <a:xfrm>
            <a:off x="6527922" y="60445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82478" y="795992"/>
            <a:ext cx="800759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6612" y="1202922"/>
            <a:ext cx="7374486" cy="450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 smtClean="0"/>
              <a:t>pageScope</a:t>
            </a:r>
            <a:r>
              <a:rPr lang="en-US" altLang="ko-KR" sz="2400" dirty="0" smtClean="0"/>
              <a:t> : page</a:t>
            </a:r>
            <a:r>
              <a:rPr lang="ko-KR" altLang="en-US" sz="2400" dirty="0" smtClean="0"/>
              <a:t>객체를 참조하는 객체</a:t>
            </a:r>
            <a:endParaRPr lang="en-US" altLang="ko-KR" sz="2400" dirty="0" smtClean="0"/>
          </a:p>
          <a:p>
            <a:r>
              <a:rPr lang="en-US" altLang="ko-KR" sz="2400" dirty="0" err="1" smtClean="0"/>
              <a:t>requestScope</a:t>
            </a:r>
            <a:r>
              <a:rPr lang="en-US" altLang="ko-KR" sz="2400" dirty="0" smtClean="0"/>
              <a:t> : request</a:t>
            </a:r>
            <a:r>
              <a:rPr lang="ko-KR" altLang="en-US" sz="2400" dirty="0" smtClean="0"/>
              <a:t>객체를 참조하는 객체</a:t>
            </a:r>
            <a:endParaRPr lang="en-US" altLang="ko-KR" sz="2400" dirty="0" smtClean="0"/>
          </a:p>
          <a:p>
            <a:r>
              <a:rPr lang="en-US" altLang="ko-KR" sz="2400" dirty="0" err="1" smtClean="0"/>
              <a:t>sessionScope</a:t>
            </a:r>
            <a:r>
              <a:rPr lang="en-US" altLang="ko-KR" sz="2400" dirty="0" smtClean="0"/>
              <a:t> : session</a:t>
            </a:r>
            <a:r>
              <a:rPr lang="ko-KR" altLang="en-US" sz="2400" dirty="0" smtClean="0"/>
              <a:t>객체를 참조하는 객체</a:t>
            </a:r>
            <a:endParaRPr lang="en-US" altLang="ko-KR" sz="2400" dirty="0" smtClean="0"/>
          </a:p>
          <a:p>
            <a:r>
              <a:rPr lang="en-US" altLang="ko-KR" sz="2400" dirty="0" err="1" smtClean="0"/>
              <a:t>applicationScope</a:t>
            </a:r>
            <a:r>
              <a:rPr lang="en-US" altLang="ko-KR" sz="2400" dirty="0" smtClean="0"/>
              <a:t> : application</a:t>
            </a:r>
            <a:r>
              <a:rPr lang="ko-KR" altLang="en-US" sz="2400" dirty="0" smtClean="0"/>
              <a:t>객체를 참조하는 객체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/>
              <a:t>p</a:t>
            </a:r>
            <a:r>
              <a:rPr lang="en-US" altLang="ko-KR" sz="2400" dirty="0" err="1" smtClean="0"/>
              <a:t>aram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요청 </a:t>
            </a: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참조하는 </a:t>
            </a:r>
            <a:r>
              <a:rPr lang="ko-KR" altLang="en-US" sz="2400" dirty="0" err="1" smtClean="0"/>
              <a:t>객제</a:t>
            </a:r>
            <a:endParaRPr lang="en-US" altLang="ko-KR" sz="2400" dirty="0" smtClean="0"/>
          </a:p>
          <a:p>
            <a:r>
              <a:rPr lang="en-US" altLang="ko-KR" sz="2400" dirty="0" err="1" smtClean="0"/>
              <a:t>paramValues</a:t>
            </a:r>
            <a:r>
              <a:rPr lang="en-US" altLang="ko-KR" sz="2400" dirty="0" smtClean="0"/>
              <a:t> : </a:t>
            </a:r>
            <a:r>
              <a:rPr lang="ko-KR" altLang="en-US" sz="2400" dirty="0"/>
              <a:t>요청 </a:t>
            </a:r>
            <a:r>
              <a:rPr lang="ko-KR" altLang="en-US" sz="2400" dirty="0" err="1" smtClean="0"/>
              <a:t>파라미터</a:t>
            </a:r>
            <a:r>
              <a:rPr lang="en-US" altLang="ko-KR" sz="2400" dirty="0" smtClean="0"/>
              <a:t>(</a:t>
            </a:r>
            <a:r>
              <a:rPr lang="ko-KR" altLang="en-US" sz="2400" dirty="0"/>
              <a:t>배열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</a:t>
            </a:r>
            <a:r>
              <a:rPr lang="ko-KR" altLang="en-US" sz="2400" dirty="0"/>
              <a:t>참조하는 </a:t>
            </a:r>
            <a:r>
              <a:rPr lang="ko-KR" altLang="en-US" sz="2400" dirty="0" err="1" smtClean="0"/>
              <a:t>객제</a:t>
            </a:r>
            <a:endParaRPr lang="en-US" altLang="ko-KR" sz="2400" dirty="0" smtClean="0"/>
          </a:p>
          <a:p>
            <a:r>
              <a:rPr lang="en-US" altLang="ko-KR" sz="2400" dirty="0" err="1" smtClean="0"/>
              <a:t>initParam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초기화 </a:t>
            </a: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참조하는 객체</a:t>
            </a:r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ookie : cookie</a:t>
            </a:r>
            <a:r>
              <a:rPr lang="ko-KR" altLang="en-US" sz="2400" dirty="0" smtClean="0"/>
              <a:t>객체를 참조하는 객체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404664"/>
            <a:ext cx="776287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360040" y="3701931"/>
            <a:ext cx="8964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의 내장객체는 여러 데이터들을 쉽게 접근하여 출력하게 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  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 쉽게 출력 할 수 있는 방법 제공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필드는 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를찍어서</a:t>
            </a:r>
            <a:r>
              <a:rPr lang="ko-KR" altLang="en-US" dirty="0" smtClean="0"/>
              <a:t> 확인  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의 인스턴스는 </a:t>
            </a:r>
            <a:r>
              <a:rPr lang="en-US" altLang="ko-KR" dirty="0" smtClean="0"/>
              <a:t>[]</a:t>
            </a:r>
            <a:r>
              <a:rPr lang="ko-KR" altLang="en-US" dirty="0" smtClean="0"/>
              <a:t>사용</a:t>
            </a:r>
          </a:p>
          <a:p>
            <a:r>
              <a:rPr lang="ko-KR" altLang="en-US" dirty="0" smtClean="0"/>
              <a:t>    </a:t>
            </a:r>
            <a:r>
              <a:rPr lang="en-US" altLang="ko-KR" dirty="0" smtClean="0"/>
              <a:t>- JSP</a:t>
            </a:r>
            <a:r>
              <a:rPr lang="ko-KR" altLang="en-US" dirty="0" smtClean="0"/>
              <a:t>의 스코프</a:t>
            </a:r>
            <a:r>
              <a:rPr lang="en-US" altLang="ko-KR" dirty="0" smtClean="0"/>
              <a:t>(scope)</a:t>
            </a:r>
            <a:r>
              <a:rPr lang="ko-KR" altLang="en-US" dirty="0" smtClean="0"/>
              <a:t>의 속성을 쉽게 출력 할수 있는 </a:t>
            </a:r>
            <a:r>
              <a:rPr lang="ko-KR" altLang="en-US" dirty="0" smtClean="0"/>
              <a:t>내장객체 </a:t>
            </a:r>
            <a:r>
              <a:rPr lang="ko-KR" altLang="en-US" dirty="0" smtClean="0"/>
              <a:t>제공</a:t>
            </a:r>
          </a:p>
          <a:p>
            <a:r>
              <a:rPr lang="ko-KR" altLang="en-US" dirty="0" smtClean="0"/>
              <a:t>    </a:t>
            </a:r>
            <a:r>
              <a:rPr lang="en-US" altLang="ko-KR" dirty="0" smtClean="0"/>
              <a:t>-</a:t>
            </a:r>
            <a:r>
              <a:rPr lang="en-US" altLang="ko-KR" dirty="0" smtClean="0"/>
              <a:t> </a:t>
            </a:r>
            <a:r>
              <a:rPr lang="ko-KR" altLang="en-US" dirty="0" smtClean="0"/>
              <a:t>표현언어만의 기본 객체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paramValues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다중값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smtClean="0"/>
              <a:t>cookie: </a:t>
            </a:r>
            <a:r>
              <a:rPr lang="ko-KR" altLang="en-US" dirty="0" err="1" smtClean="0"/>
              <a:t>쿠키값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3068960"/>
            <a:ext cx="70567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1-A) JSP</a:t>
            </a:r>
            <a:r>
              <a:rPr lang="ko-KR" altLang="en-US" dirty="0" smtClean="0"/>
              <a:t>의 스코프</a:t>
            </a:r>
            <a:r>
              <a:rPr lang="en-US" altLang="ko-KR" dirty="0" smtClean="0"/>
              <a:t>(scope)</a:t>
            </a:r>
            <a:r>
              <a:rPr lang="ko-KR" altLang="en-US" dirty="0" smtClean="0"/>
              <a:t>의 속성을 쉽게 출력 할수 있는 방법 제공</a:t>
            </a:r>
          </a:p>
          <a:p>
            <a:r>
              <a:rPr lang="ko-KR" altLang="en-US" dirty="0" smtClean="0"/>
              <a:t>   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requset</a:t>
            </a:r>
            <a:r>
              <a:rPr lang="en-US" altLang="ko-KR" dirty="0" smtClean="0"/>
              <a:t> Scope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attribute</a:t>
            </a:r>
            <a:r>
              <a:rPr lang="ko-KR" altLang="en-US" dirty="0" smtClean="0"/>
              <a:t>값을 사용하려면 </a:t>
            </a:r>
          </a:p>
          <a:p>
            <a:r>
              <a:rPr lang="ko-KR" altLang="en-US" dirty="0" smtClean="0"/>
              <a:t>      </a:t>
            </a:r>
            <a:r>
              <a:rPr lang="en-US" altLang="ko-KR" dirty="0" smtClean="0"/>
              <a:t>&gt;java</a:t>
            </a:r>
            <a:r>
              <a:rPr lang="ko-KR" altLang="en-US" dirty="0" smtClean="0"/>
              <a:t>코드의 경우</a:t>
            </a:r>
          </a:p>
          <a:p>
            <a:r>
              <a:rPr lang="ko-KR" altLang="en-US" dirty="0" smtClean="0"/>
              <a:t>        </a:t>
            </a:r>
            <a:r>
              <a:rPr lang="en-US" altLang="ko-KR" dirty="0" err="1" smtClean="0"/>
              <a:t>request.getAttribute</a:t>
            </a:r>
            <a:r>
              <a:rPr lang="en-US" altLang="ko-KR" dirty="0" smtClean="0"/>
              <a:t>("name")</a:t>
            </a:r>
          </a:p>
          <a:p>
            <a:r>
              <a:rPr lang="en-US" altLang="ko-KR" dirty="0" smtClean="0"/>
              <a:t>      &gt;EL</a:t>
            </a:r>
            <a:r>
              <a:rPr lang="ko-KR" altLang="en-US" dirty="0" smtClean="0"/>
              <a:t>의 경우</a:t>
            </a:r>
          </a:p>
          <a:p>
            <a:r>
              <a:rPr lang="ko-KR" altLang="en-US" dirty="0" smtClean="0"/>
              <a:t>        </a:t>
            </a:r>
            <a:r>
              <a:rPr lang="en-US" altLang="ko-KR" dirty="0" smtClean="0"/>
              <a:t>${requestScope.name}</a:t>
            </a:r>
            <a:endParaRPr lang="en-US" altLang="ko-K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1557338"/>
            <a:ext cx="70961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066800"/>
            <a:ext cx="88201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688" y="838200"/>
            <a:ext cx="80486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764704"/>
            <a:ext cx="64293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550" y="1500188"/>
            <a:ext cx="79629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909290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%@ page language="java" </a:t>
            </a:r>
            <a:r>
              <a:rPr lang="en-US" altLang="ko-KR" sz="1200" dirty="0" err="1" smtClean="0"/>
              <a:t>contentType</a:t>
            </a:r>
            <a:r>
              <a:rPr lang="en-US" altLang="ko-KR" sz="1200" dirty="0" smtClean="0"/>
              <a:t>="text/html;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=UTF-8"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pageEncoding</a:t>
            </a:r>
            <a:r>
              <a:rPr lang="en-US" altLang="ko-KR" sz="1200" dirty="0" smtClean="0"/>
              <a:t>="UTF-8"%&gt;</a:t>
            </a:r>
          </a:p>
          <a:p>
            <a:r>
              <a:rPr lang="en-US" altLang="ko-KR" sz="1200" dirty="0" smtClean="0"/>
              <a:t>&lt;%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pageContext.setAttribute</a:t>
            </a:r>
            <a:r>
              <a:rPr lang="en-US" altLang="ko-KR" sz="1200" dirty="0" smtClean="0"/>
              <a:t>("p1", "page scope value");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request.setAttribute</a:t>
            </a:r>
            <a:r>
              <a:rPr lang="en-US" altLang="ko-KR" sz="1200" dirty="0" smtClean="0"/>
              <a:t>("r1", "request scope value");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session.setAttribute</a:t>
            </a:r>
            <a:r>
              <a:rPr lang="en-US" altLang="ko-KR" sz="1200" dirty="0" smtClean="0"/>
              <a:t>("s1", "session scope value");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application.setAttribute</a:t>
            </a:r>
            <a:r>
              <a:rPr lang="en-US" altLang="ko-KR" sz="1200" dirty="0" smtClean="0"/>
              <a:t>("a1", "application scope value");</a:t>
            </a:r>
          </a:p>
          <a:p>
            <a:r>
              <a:rPr lang="en-US" altLang="ko-KR" sz="1200" dirty="0" smtClean="0"/>
              <a:t>%&gt;    </a:t>
            </a:r>
          </a:p>
          <a:p>
            <a:r>
              <a:rPr lang="en-US" altLang="ko-KR" sz="1200" dirty="0" smtClean="0"/>
              <a:t>&lt;!DOCTYPE html PUBLIC "-//W3C//DTD HTML 4.01 Transitional//EN" "http://www.w3.org/TR/html4/loose.dtd"&gt;</a:t>
            </a:r>
          </a:p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&lt;head&gt;</a:t>
            </a:r>
          </a:p>
          <a:p>
            <a:r>
              <a:rPr lang="en-US" altLang="ko-KR" sz="1200" dirty="0" smtClean="0"/>
              <a:t>&lt;meta http-equiv="Content-Type" content="text/html; </a:t>
            </a:r>
            <a:r>
              <a:rPr lang="en-US" altLang="ko-KR" sz="1200" dirty="0" err="1" smtClean="0"/>
              <a:t>charset</a:t>
            </a:r>
            <a:r>
              <a:rPr lang="en-US" altLang="ko-KR" sz="1200" dirty="0" smtClean="0"/>
              <a:t>=UTF-8"&gt;</a:t>
            </a:r>
          </a:p>
          <a:p>
            <a:r>
              <a:rPr lang="en-US" altLang="ko-KR" sz="1200" dirty="0" smtClean="0"/>
              <a:t>&lt;title&gt;Insert title here&lt;/title&gt;</a:t>
            </a:r>
          </a:p>
          <a:p>
            <a:r>
              <a:rPr lang="en-US" altLang="ko-KR" sz="1200" dirty="0" smtClean="0"/>
              <a:t>&lt;/head&gt;</a:t>
            </a:r>
          </a:p>
          <a:p>
            <a:r>
              <a:rPr lang="en-US" altLang="ko-KR" sz="1200" dirty="0" smtClean="0"/>
              <a:t>&lt;body&gt;</a:t>
            </a:r>
          </a:p>
          <a:p>
            <a:r>
              <a:rPr lang="en-US" altLang="ko-KR" sz="1200" dirty="0" err="1" smtClean="0"/>
              <a:t>pageContext.getAttribute</a:t>
            </a:r>
            <a:r>
              <a:rPr lang="en-US" altLang="ko-KR" sz="1200" dirty="0" smtClean="0"/>
              <a:t>("p1") : ${pageScope.p1 }&lt;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err="1" smtClean="0"/>
              <a:t>request.getAttribute</a:t>
            </a:r>
            <a:r>
              <a:rPr lang="en-US" altLang="ko-KR" sz="1200" dirty="0" smtClean="0"/>
              <a:t>("r1") : ${requestScope.r1 }&lt;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err="1" smtClean="0"/>
              <a:t>session.getAttribute</a:t>
            </a:r>
            <a:r>
              <a:rPr lang="en-US" altLang="ko-KR" sz="1200" dirty="0" smtClean="0"/>
              <a:t>("s1") : ${sessionScope.s1 }&lt;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err="1" smtClean="0"/>
              <a:t>application.getAttribute</a:t>
            </a:r>
            <a:r>
              <a:rPr lang="en-US" altLang="ko-KR" sz="1200" dirty="0" smtClean="0"/>
              <a:t>("a1") : ${applicationScope.a1 }&lt;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err="1" smtClean="0"/>
              <a:t>pageContext.getAttribute</a:t>
            </a:r>
            <a:r>
              <a:rPr lang="en-US" altLang="ko-KR" sz="1200" dirty="0" smtClean="0"/>
              <a:t>("p1") : ${p1 }&lt;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err="1" smtClean="0"/>
              <a:t>request.getAttribute</a:t>
            </a:r>
            <a:r>
              <a:rPr lang="en-US" altLang="ko-KR" sz="1200" dirty="0" smtClean="0"/>
              <a:t>("r1") : ${r1 }&lt;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err="1" smtClean="0"/>
              <a:t>session.getAttribute</a:t>
            </a:r>
            <a:r>
              <a:rPr lang="en-US" altLang="ko-KR" sz="1200" dirty="0" smtClean="0"/>
              <a:t>("s1") : ${s1 }&lt;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err="1" smtClean="0"/>
              <a:t>application.getAttribute</a:t>
            </a:r>
            <a:r>
              <a:rPr lang="en-US" altLang="ko-KR" sz="1200" dirty="0" smtClean="0"/>
              <a:t>("a1") : ${a1 }&lt;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8864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하단에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r>
              <a:rPr lang="en-US" altLang="ko-KR" dirty="0" smtClean="0"/>
              <a:t>https</a:t>
            </a:r>
            <a:r>
              <a:rPr lang="en-US" altLang="ko-KR" dirty="0" smtClean="0"/>
              <a:t>://doitnow-man.tistory.com/90?category=751273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/>
        </p:nvSpPr>
        <p:spPr>
          <a:xfrm>
            <a:off x="6606952" y="60196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752" y="473259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&lt;%@ page language="java" </a:t>
            </a:r>
            <a:r>
              <a:rPr lang="en-US" altLang="ko-KR" sz="2000" dirty="0" err="1"/>
              <a:t>contentType</a:t>
            </a:r>
            <a:r>
              <a:rPr lang="en-US" altLang="ko-KR" sz="2000" dirty="0"/>
              <a:t>="text/html; charset=EUC-KR"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pageEncoding</a:t>
            </a:r>
            <a:r>
              <a:rPr lang="en-US" altLang="ko-KR" sz="2000" dirty="0"/>
              <a:t>="EUC-KR"%&gt;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jsp:useBean</a:t>
            </a:r>
            <a:r>
              <a:rPr lang="en-US" altLang="ko-KR" sz="2000" dirty="0"/>
              <a:t> id="member" class="</a:t>
            </a:r>
            <a:r>
              <a:rPr lang="en-US" altLang="ko-KR" sz="2000" dirty="0" err="1"/>
              <a:t>com.javalec.ex.MemberInfo</a:t>
            </a:r>
            <a:r>
              <a:rPr lang="en-US" altLang="ko-KR" sz="2000" dirty="0"/>
              <a:t>" scope="page" /&gt;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jsp:setProperty</a:t>
            </a:r>
            <a:r>
              <a:rPr lang="en-US" altLang="ko-KR" sz="2000" dirty="0"/>
              <a:t> name="member" property="name" value="</a:t>
            </a:r>
            <a:r>
              <a:rPr lang="ko-KR" altLang="en-US" sz="2000" dirty="0"/>
              <a:t>홍길동</a:t>
            </a:r>
            <a:r>
              <a:rPr lang="en-US" altLang="ko-KR" sz="2000" dirty="0"/>
              <a:t>"/&gt;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jsp:setProperty</a:t>
            </a:r>
            <a:r>
              <a:rPr lang="en-US" altLang="ko-KR" sz="2000" dirty="0"/>
              <a:t> name="member" property="id" value="</a:t>
            </a:r>
            <a:r>
              <a:rPr lang="en-US" altLang="ko-KR" sz="2000" dirty="0" err="1"/>
              <a:t>abc</a:t>
            </a:r>
            <a:r>
              <a:rPr lang="en-US" altLang="ko-KR" sz="2000" dirty="0"/>
              <a:t>"/&gt;</a:t>
            </a:r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jsp:setProperty</a:t>
            </a:r>
            <a:r>
              <a:rPr lang="en-US" altLang="ko-KR" sz="2000" dirty="0"/>
              <a:t> name="member" property="pw" value="123"/&gt;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&lt;</a:t>
            </a:r>
            <a:r>
              <a:rPr lang="en-US" altLang="ko-KR" sz="2000" dirty="0"/>
              <a:t>body&gt;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이름 </a:t>
            </a:r>
            <a:r>
              <a:rPr lang="en-US" altLang="ko-KR" sz="2000" dirty="0"/>
              <a:t>: &lt;</a:t>
            </a:r>
            <a:r>
              <a:rPr lang="en-US" altLang="ko-KR" sz="2000" dirty="0" err="1"/>
              <a:t>jsp:getProperty</a:t>
            </a:r>
            <a:r>
              <a:rPr lang="en-US" altLang="ko-KR" sz="2000" dirty="0"/>
              <a:t> name="member" property="name"/&gt;&lt;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/&gt;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아이디 </a:t>
            </a:r>
            <a:r>
              <a:rPr lang="en-US" altLang="ko-KR" sz="2000" dirty="0"/>
              <a:t>: &lt;</a:t>
            </a:r>
            <a:r>
              <a:rPr lang="en-US" altLang="ko-KR" sz="2000" dirty="0" err="1"/>
              <a:t>jsp:getProperty</a:t>
            </a:r>
            <a:r>
              <a:rPr lang="en-US" altLang="ko-KR" sz="2000" dirty="0"/>
              <a:t> name="member" property="id"/&gt;&lt;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/&gt;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비밀번호</a:t>
            </a:r>
            <a:r>
              <a:rPr lang="en-US" altLang="ko-KR" sz="2000" dirty="0" smtClean="0"/>
              <a:t>:&lt;</a:t>
            </a:r>
            <a:r>
              <a:rPr lang="en-US" altLang="ko-KR" sz="2000" dirty="0" err="1"/>
              <a:t>jsp:getProperty</a:t>
            </a:r>
            <a:r>
              <a:rPr lang="en-US" altLang="ko-KR" sz="2000" dirty="0"/>
              <a:t> name="member" property="pw"/&gt;&lt;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/&gt;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&lt;</a:t>
            </a:r>
            <a:r>
              <a:rPr lang="en-US" altLang="ko-KR" sz="2000" dirty="0" err="1"/>
              <a:t>hr</a:t>
            </a:r>
            <a:r>
              <a:rPr lang="en-US" altLang="ko-KR" sz="2000" dirty="0"/>
              <a:t> /&gt;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 smtClean="0"/>
              <a:t>이름 </a:t>
            </a:r>
            <a:r>
              <a:rPr lang="en-US" altLang="ko-KR" sz="2000" dirty="0"/>
              <a:t>: ${member.name }&lt;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/&gt;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아이디 </a:t>
            </a:r>
            <a:r>
              <a:rPr lang="en-US" altLang="ko-KR" sz="2000" dirty="0"/>
              <a:t>: ${member.id }&lt;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/&gt;</a:t>
            </a: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비밀번호 </a:t>
            </a:r>
            <a:r>
              <a:rPr lang="en-US" altLang="ko-KR" sz="2000" dirty="0"/>
              <a:t>: ${member.pw }&lt;</a:t>
            </a:r>
            <a:r>
              <a:rPr lang="en-US" altLang="ko-KR" sz="2000" dirty="0" err="1"/>
              <a:t>br</a:t>
            </a:r>
            <a:r>
              <a:rPr lang="en-US" altLang="ko-KR" sz="2000" dirty="0"/>
              <a:t> /&gt;</a:t>
            </a:r>
          </a:p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&lt;/body</a:t>
            </a:r>
            <a:r>
              <a:rPr lang="en-US" altLang="ko-KR" sz="2000" dirty="0" smtClean="0"/>
              <a:t>&gt;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332656"/>
            <a:ext cx="459105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/>
        </p:nvSpPr>
        <p:spPr>
          <a:xfrm>
            <a:off x="6517196" y="60782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3508" y="414611"/>
            <a:ext cx="8856984" cy="535531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charset=EUC-KR"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pageEncoding</a:t>
            </a:r>
            <a:r>
              <a:rPr lang="en-US" altLang="ko-KR" dirty="0"/>
              <a:t>="EUC-KR"%&gt;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&lt;form action="</a:t>
            </a:r>
            <a:r>
              <a:rPr lang="en-US" altLang="ko-KR" dirty="0" err="1"/>
              <a:t>objelOk.jsp</a:t>
            </a:r>
            <a:r>
              <a:rPr lang="en-US" altLang="ko-KR" dirty="0"/>
              <a:t>" method="get"&gt;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아이디 </a:t>
            </a:r>
            <a:r>
              <a:rPr lang="en-US" altLang="ko-KR" dirty="0"/>
              <a:t>: &lt;input type="text" name="id"&gt;&lt;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비밀번호 </a:t>
            </a:r>
            <a:r>
              <a:rPr lang="en-US" altLang="ko-KR" dirty="0"/>
              <a:t>: &lt;input type="password" name="pw"&gt;</a:t>
            </a:r>
          </a:p>
          <a:p>
            <a:r>
              <a:rPr lang="en-US" altLang="ko-KR" dirty="0"/>
              <a:t>		&lt;input type="submit" value="login"&gt;</a:t>
            </a:r>
          </a:p>
          <a:p>
            <a:r>
              <a:rPr lang="en-US" altLang="ko-KR" dirty="0"/>
              <a:t>	&lt;/form&gt;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&lt;% 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application.setAttribute</a:t>
            </a:r>
            <a:r>
              <a:rPr lang="en-US" altLang="ko-KR" dirty="0"/>
              <a:t>("</a:t>
            </a:r>
            <a:r>
              <a:rPr lang="en-US" altLang="ko-KR" dirty="0" err="1"/>
              <a:t>application_name</a:t>
            </a:r>
            <a:r>
              <a:rPr lang="en-US" altLang="ko-KR" dirty="0"/>
              <a:t>", "</a:t>
            </a:r>
            <a:r>
              <a:rPr lang="en-US" altLang="ko-KR" dirty="0" err="1"/>
              <a:t>application_value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session.setAttribute</a:t>
            </a:r>
            <a:r>
              <a:rPr lang="en-US" altLang="ko-KR" dirty="0"/>
              <a:t>("</a:t>
            </a:r>
            <a:r>
              <a:rPr lang="en-US" altLang="ko-KR" dirty="0" err="1"/>
              <a:t>session_name</a:t>
            </a:r>
            <a:r>
              <a:rPr lang="en-US" altLang="ko-KR" dirty="0"/>
              <a:t>", "</a:t>
            </a:r>
            <a:r>
              <a:rPr lang="en-US" altLang="ko-KR" dirty="0" err="1"/>
              <a:t>session_value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pageContext.setAttribute</a:t>
            </a:r>
            <a:r>
              <a:rPr lang="en-US" altLang="ko-KR" dirty="0"/>
              <a:t>("</a:t>
            </a:r>
            <a:r>
              <a:rPr lang="en-US" altLang="ko-KR" dirty="0" err="1"/>
              <a:t>page_name</a:t>
            </a:r>
            <a:r>
              <a:rPr lang="en-US" altLang="ko-KR" dirty="0"/>
              <a:t>", "</a:t>
            </a:r>
            <a:r>
              <a:rPr lang="en-US" altLang="ko-KR" dirty="0" err="1"/>
              <a:t>page_value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request.setAttribute</a:t>
            </a:r>
            <a:r>
              <a:rPr lang="en-US" altLang="ko-KR" dirty="0"/>
              <a:t>("</a:t>
            </a:r>
            <a:r>
              <a:rPr lang="en-US" altLang="ko-KR" dirty="0" err="1"/>
              <a:t>request_name</a:t>
            </a:r>
            <a:r>
              <a:rPr lang="en-US" altLang="ko-KR" dirty="0"/>
              <a:t>", "</a:t>
            </a:r>
            <a:r>
              <a:rPr lang="en-US" altLang="ko-KR" dirty="0" err="1"/>
              <a:t>request_value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/>
        </p:nvSpPr>
        <p:spPr>
          <a:xfrm>
            <a:off x="6606952" y="63799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C7ED37-DDEF-4DB7-963E-342CD9877B0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752" y="112925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&lt;%</a:t>
            </a:r>
            <a:endParaRPr lang="en-US" altLang="ko-KR" dirty="0"/>
          </a:p>
          <a:p>
            <a:r>
              <a:rPr lang="en-US" altLang="ko-KR" dirty="0"/>
              <a:t>		String id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("id");</a:t>
            </a:r>
          </a:p>
          <a:p>
            <a:r>
              <a:rPr lang="en-US" altLang="ko-KR" dirty="0"/>
              <a:t>		String pw = </a:t>
            </a:r>
            <a:r>
              <a:rPr lang="en-US" altLang="ko-KR" dirty="0" err="1"/>
              <a:t>request.getParameter</a:t>
            </a:r>
            <a:r>
              <a:rPr lang="en-US" altLang="ko-KR" dirty="0"/>
              <a:t>("pw");</a:t>
            </a:r>
          </a:p>
          <a:p>
            <a:r>
              <a:rPr lang="en-US" altLang="ko-KR" dirty="0"/>
              <a:t>	%&gt;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아이디 </a:t>
            </a:r>
            <a:r>
              <a:rPr lang="en-US" altLang="ko-KR" dirty="0"/>
              <a:t>: &lt;%= id %&gt; 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비밀번호 </a:t>
            </a:r>
            <a:r>
              <a:rPr lang="en-US" altLang="ko-KR" dirty="0"/>
              <a:t>: &lt;%= pw %&gt;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아이디 </a:t>
            </a:r>
            <a:r>
              <a:rPr lang="en-US" altLang="ko-KR" dirty="0"/>
              <a:t>: ${ param.id } 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비밀번호 </a:t>
            </a:r>
            <a:r>
              <a:rPr lang="en-US" altLang="ko-KR" dirty="0"/>
              <a:t>: ${ param.pw } 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아이디 </a:t>
            </a:r>
            <a:r>
              <a:rPr lang="en-US" altLang="ko-KR" dirty="0"/>
              <a:t>: ${ </a:t>
            </a:r>
            <a:r>
              <a:rPr lang="en-US" altLang="ko-KR" dirty="0" err="1"/>
              <a:t>param</a:t>
            </a:r>
            <a:r>
              <a:rPr lang="en-US" altLang="ko-KR" dirty="0"/>
              <a:t>["id"] } 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비밀번호 </a:t>
            </a:r>
            <a:r>
              <a:rPr lang="en-US" altLang="ko-KR" dirty="0"/>
              <a:t>: ${ </a:t>
            </a:r>
            <a:r>
              <a:rPr lang="en-US" altLang="ko-KR" dirty="0" err="1"/>
              <a:t>param</a:t>
            </a:r>
            <a:r>
              <a:rPr lang="en-US" altLang="ko-KR" dirty="0"/>
              <a:t>["pw"] }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&lt;</a:t>
            </a:r>
            <a:r>
              <a:rPr lang="en-US" altLang="ko-KR" dirty="0" err="1"/>
              <a:t>hr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applicationScope</a:t>
            </a:r>
            <a:r>
              <a:rPr lang="en-US" altLang="ko-KR" dirty="0"/>
              <a:t> : ${ </a:t>
            </a:r>
            <a:r>
              <a:rPr lang="en-US" altLang="ko-KR" dirty="0" err="1"/>
              <a:t>applicationScope.application_name</a:t>
            </a:r>
            <a:r>
              <a:rPr lang="en-US" altLang="ko-KR" dirty="0"/>
              <a:t> }&lt;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sessionScope</a:t>
            </a:r>
            <a:r>
              <a:rPr lang="en-US" altLang="ko-KR" dirty="0"/>
              <a:t> : ${ </a:t>
            </a:r>
            <a:r>
              <a:rPr lang="en-US" altLang="ko-KR" dirty="0" err="1"/>
              <a:t>sessionScope.session_name</a:t>
            </a:r>
            <a:r>
              <a:rPr lang="en-US" altLang="ko-KR" dirty="0"/>
              <a:t> }&lt;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pageScope</a:t>
            </a:r>
            <a:r>
              <a:rPr lang="en-US" altLang="ko-KR" dirty="0"/>
              <a:t> : ${ </a:t>
            </a:r>
            <a:r>
              <a:rPr lang="en-US" altLang="ko-KR" dirty="0" err="1"/>
              <a:t>pageScope.page_name</a:t>
            </a:r>
            <a:r>
              <a:rPr lang="en-US" altLang="ko-KR" dirty="0"/>
              <a:t> }&lt;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requestScope</a:t>
            </a:r>
            <a:r>
              <a:rPr lang="en-US" altLang="ko-KR" dirty="0"/>
              <a:t> : ${ </a:t>
            </a:r>
            <a:r>
              <a:rPr lang="en-US" altLang="ko-KR" dirty="0" err="1"/>
              <a:t>requestScope.request_name</a:t>
            </a:r>
            <a:r>
              <a:rPr lang="en-US" altLang="ko-KR" dirty="0"/>
              <a:t> }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&lt;/html&gt;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66623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err="1" smtClean="0"/>
              <a:t>paramValues</a:t>
            </a:r>
            <a:r>
              <a:rPr lang="en-US" altLang="ko-KR" sz="2800" dirty="0" smtClean="0"/>
              <a:t>  </a:t>
            </a:r>
            <a:r>
              <a:rPr lang="ko-KR" altLang="en-US" sz="2800" dirty="0" smtClean="0"/>
              <a:t>사용법</a:t>
            </a:r>
            <a:endParaRPr lang="en-US" altLang="ko-KR" sz="2800" dirty="0" smtClean="0"/>
          </a:p>
          <a:p>
            <a:r>
              <a:rPr lang="en-US" altLang="ko-KR" sz="2800" dirty="0" smtClean="0"/>
              <a:t>&lt;form action="PetResult.jsp"&gt;</a:t>
            </a:r>
          </a:p>
          <a:p>
            <a:r>
              <a:rPr lang="en-US" altLang="ko-KR" sz="2800" dirty="0" smtClean="0"/>
              <a:t>	</a:t>
            </a:r>
            <a:r>
              <a:rPr lang="ko-KR" altLang="en-US" sz="2800" dirty="0" smtClean="0"/>
              <a:t>아이디</a:t>
            </a:r>
            <a:r>
              <a:rPr lang="en-US" altLang="ko-KR" sz="2800" dirty="0" smtClean="0"/>
              <a:t>: &lt;input type="text" name="id"&gt;&lt;</a:t>
            </a:r>
            <a:r>
              <a:rPr lang="en-US" altLang="ko-KR" sz="2800" dirty="0" err="1" smtClean="0"/>
              <a:t>br</a:t>
            </a:r>
            <a:r>
              <a:rPr lang="en-US" altLang="ko-KR" sz="2800" dirty="0" smtClean="0"/>
              <a:t> /&gt;</a:t>
            </a:r>
          </a:p>
          <a:p>
            <a:r>
              <a:rPr lang="en-US" altLang="ko-KR" sz="2800" dirty="0" smtClean="0"/>
              <a:t>	</a:t>
            </a:r>
            <a:r>
              <a:rPr lang="ko-KR" altLang="en-US" sz="2800" dirty="0" smtClean="0"/>
              <a:t>다음 중 회원님이 키우고 있는 애완동물을 선택하십시오</a:t>
            </a:r>
            <a:r>
              <a:rPr lang="en-US" altLang="ko-KR" sz="2800" dirty="0" smtClean="0"/>
              <a:t>. &lt;</a:t>
            </a:r>
            <a:r>
              <a:rPr lang="en-US" altLang="ko-KR" sz="2800" dirty="0" err="1" smtClean="0"/>
              <a:t>br</a:t>
            </a:r>
            <a:r>
              <a:rPr lang="en-US" altLang="ko-KR" sz="2800" dirty="0" smtClean="0"/>
              <a:t> /&gt;</a:t>
            </a:r>
          </a:p>
          <a:p>
            <a:r>
              <a:rPr lang="en-US" altLang="ko-KR" sz="2800" dirty="0" smtClean="0"/>
              <a:t>	</a:t>
            </a:r>
            <a:r>
              <a:rPr lang="ko-KR" altLang="en-US" sz="2800" dirty="0" smtClean="0"/>
              <a:t>개</a:t>
            </a:r>
            <a:r>
              <a:rPr lang="en-US" altLang="ko-KR" sz="2800" dirty="0" smtClean="0"/>
              <a:t>&lt;input type="checkbox" name="animal" value="</a:t>
            </a:r>
            <a:r>
              <a:rPr lang="ko-KR" altLang="en-US" sz="2800" dirty="0" smtClean="0"/>
              <a:t>개</a:t>
            </a:r>
            <a:r>
              <a:rPr lang="en-US" altLang="ko-KR" sz="2800" dirty="0" smtClean="0"/>
              <a:t>"&gt;</a:t>
            </a:r>
          </a:p>
          <a:p>
            <a:r>
              <a:rPr lang="en-US" altLang="ko-KR" sz="2800" dirty="0" smtClean="0"/>
              <a:t>	</a:t>
            </a:r>
            <a:r>
              <a:rPr lang="ko-KR" altLang="en-US" sz="2800" dirty="0" smtClean="0"/>
              <a:t>고양이</a:t>
            </a:r>
            <a:r>
              <a:rPr lang="en-US" altLang="ko-KR" sz="2800" dirty="0" smtClean="0"/>
              <a:t>&lt;input type="checkbox" name="animal" value="</a:t>
            </a:r>
            <a:r>
              <a:rPr lang="ko-KR" altLang="en-US" sz="2800" dirty="0" smtClean="0"/>
              <a:t>고양이</a:t>
            </a:r>
            <a:r>
              <a:rPr lang="en-US" altLang="ko-KR" sz="2800" dirty="0" smtClean="0"/>
              <a:t>"&gt;</a:t>
            </a:r>
          </a:p>
          <a:p>
            <a:r>
              <a:rPr lang="en-US" altLang="ko-KR" sz="2800" dirty="0" smtClean="0"/>
              <a:t>	</a:t>
            </a:r>
            <a:r>
              <a:rPr lang="ko-KR" altLang="en-US" sz="2800" dirty="0" smtClean="0"/>
              <a:t>금붕어</a:t>
            </a:r>
            <a:r>
              <a:rPr lang="en-US" altLang="ko-KR" sz="2800" dirty="0" smtClean="0"/>
              <a:t>&lt;input </a:t>
            </a:r>
            <a:r>
              <a:rPr lang="en-US" altLang="ko-KR" sz="2800" dirty="0" err="1" smtClean="0"/>
              <a:t>typ</a:t>
            </a:r>
            <a:endParaRPr lang="en-US" altLang="ko-KR" sz="2800" dirty="0" smtClean="0"/>
          </a:p>
          <a:p>
            <a:r>
              <a:rPr lang="en-US" altLang="ko-KR" sz="2800" dirty="0" smtClean="0"/>
              <a:t>e="checkbox" name="animal" value="</a:t>
            </a:r>
            <a:r>
              <a:rPr lang="ko-KR" altLang="en-US" sz="2800" dirty="0" smtClean="0"/>
              <a:t>금붕어</a:t>
            </a:r>
            <a:r>
              <a:rPr lang="en-US" altLang="ko-KR" sz="2800" dirty="0" smtClean="0"/>
              <a:t>"&gt;&lt;</a:t>
            </a:r>
            <a:r>
              <a:rPr lang="en-US" altLang="ko-KR" sz="2800" dirty="0" err="1" smtClean="0"/>
              <a:t>br</a:t>
            </a:r>
            <a:r>
              <a:rPr lang="en-US" altLang="ko-KR" sz="2800" dirty="0" smtClean="0"/>
              <a:t> /&gt;</a:t>
            </a:r>
          </a:p>
          <a:p>
            <a:r>
              <a:rPr lang="en-US" altLang="ko-KR" sz="2800" dirty="0" smtClean="0"/>
              <a:t>&lt;input type="reset" value="</a:t>
            </a:r>
            <a:r>
              <a:rPr lang="ko-KR" altLang="en-US" sz="2800" dirty="0" smtClean="0"/>
              <a:t>취소</a:t>
            </a:r>
            <a:r>
              <a:rPr lang="en-US" altLang="ko-KR" sz="2800" dirty="0" smtClean="0"/>
              <a:t>"&gt;</a:t>
            </a:r>
          </a:p>
          <a:p>
            <a:r>
              <a:rPr lang="en-US" altLang="ko-KR" sz="2800" dirty="0" smtClean="0"/>
              <a:t>&lt;input type="submit" value="</a:t>
            </a:r>
            <a:r>
              <a:rPr lang="ko-KR" altLang="en-US" sz="2800" dirty="0" smtClean="0"/>
              <a:t>확인</a:t>
            </a:r>
            <a:r>
              <a:rPr lang="en-US" altLang="ko-KR" sz="2800" dirty="0" smtClean="0"/>
              <a:t>"&gt;</a:t>
            </a:r>
          </a:p>
          <a:p>
            <a:r>
              <a:rPr lang="en-US" altLang="ko-KR" sz="2800" dirty="0" smtClean="0"/>
              <a:t>&lt;/form&gt;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3548" y="366623"/>
            <a:ext cx="8136904" cy="61247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&lt;body&gt;</a:t>
            </a:r>
          </a:p>
          <a:p>
            <a:r>
              <a:rPr lang="ko-KR" altLang="en-US" sz="2800" dirty="0" smtClean="0"/>
              <a:t>아이디</a:t>
            </a:r>
            <a:r>
              <a:rPr lang="en-US" altLang="ko-KR" sz="2800" dirty="0" smtClean="0"/>
              <a:t>: ${param.id } &lt;</a:t>
            </a:r>
            <a:r>
              <a:rPr lang="en-US" altLang="ko-KR" sz="2800" dirty="0" err="1" smtClean="0"/>
              <a:t>br</a:t>
            </a:r>
            <a:r>
              <a:rPr lang="en-US" altLang="ko-KR" sz="2800" dirty="0" smtClean="0"/>
              <a:t> /&gt;</a:t>
            </a:r>
          </a:p>
          <a:p>
            <a:r>
              <a:rPr lang="ko-KR" altLang="en-US" sz="2800" dirty="0" smtClean="0"/>
              <a:t>선택한 동물</a:t>
            </a:r>
            <a:r>
              <a:rPr lang="en-US" altLang="ko-KR" sz="2800" dirty="0" smtClean="0"/>
              <a:t>: ${</a:t>
            </a:r>
            <a:r>
              <a:rPr lang="en-US" altLang="ko-KR" sz="2800" dirty="0" err="1" smtClean="0"/>
              <a:t>paramValues.animal</a:t>
            </a:r>
            <a:r>
              <a:rPr lang="en-US" altLang="ko-KR" sz="2800" dirty="0" smtClean="0"/>
              <a:t>[0] },</a:t>
            </a:r>
          </a:p>
          <a:p>
            <a:r>
              <a:rPr lang="en-US" altLang="ko-KR" sz="2800" dirty="0" smtClean="0"/>
              <a:t>${</a:t>
            </a:r>
            <a:r>
              <a:rPr lang="en-US" altLang="ko-KR" sz="2800" dirty="0" err="1" smtClean="0"/>
              <a:t>paramValues.animal</a:t>
            </a:r>
            <a:r>
              <a:rPr lang="en-US" altLang="ko-KR" sz="2800" dirty="0" smtClean="0"/>
              <a:t>[1] },</a:t>
            </a:r>
          </a:p>
          <a:p>
            <a:r>
              <a:rPr lang="en-US" altLang="ko-KR" sz="2800" dirty="0" smtClean="0"/>
              <a:t>${</a:t>
            </a:r>
            <a:r>
              <a:rPr lang="en-US" altLang="ko-KR" sz="2800" dirty="0" err="1" smtClean="0"/>
              <a:t>paramValues.animal</a:t>
            </a:r>
            <a:r>
              <a:rPr lang="en-US" altLang="ko-KR" sz="2800" dirty="0" smtClean="0"/>
              <a:t>[2] }&lt;</a:t>
            </a:r>
            <a:r>
              <a:rPr lang="en-US" altLang="ko-KR" sz="2800" dirty="0" err="1" smtClean="0"/>
              <a:t>br</a:t>
            </a:r>
            <a:r>
              <a:rPr lang="en-US" altLang="ko-KR" sz="2800" dirty="0" smtClean="0"/>
              <a:t> /&gt;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선택한 동물</a:t>
            </a:r>
            <a:r>
              <a:rPr lang="en-US" altLang="ko-KR" sz="2800" dirty="0" smtClean="0"/>
              <a:t>: ${</a:t>
            </a:r>
            <a:r>
              <a:rPr lang="en-US" altLang="ko-KR" sz="2800" dirty="0" err="1" smtClean="0"/>
              <a:t>paramValues</a:t>
            </a:r>
            <a:r>
              <a:rPr lang="en-US" altLang="ko-KR" sz="2800" dirty="0" smtClean="0"/>
              <a:t>['animal'][0] },</a:t>
            </a:r>
          </a:p>
          <a:p>
            <a:r>
              <a:rPr lang="en-US" altLang="ko-KR" sz="2800" dirty="0" smtClean="0"/>
              <a:t>${</a:t>
            </a:r>
            <a:r>
              <a:rPr lang="en-US" altLang="ko-KR" sz="2800" dirty="0" err="1" smtClean="0"/>
              <a:t>paramValues</a:t>
            </a:r>
            <a:r>
              <a:rPr lang="en-US" altLang="ko-KR" sz="2800" dirty="0" smtClean="0"/>
              <a:t>['animal'][1] },</a:t>
            </a:r>
          </a:p>
          <a:p>
            <a:r>
              <a:rPr lang="en-US" altLang="ko-KR" sz="2800" dirty="0" smtClean="0"/>
              <a:t>${</a:t>
            </a:r>
            <a:r>
              <a:rPr lang="en-US" altLang="ko-KR" sz="2800" dirty="0" err="1" smtClean="0"/>
              <a:t>paramValues</a:t>
            </a:r>
            <a:r>
              <a:rPr lang="en-US" altLang="ko-KR" sz="2800" dirty="0" smtClean="0"/>
              <a:t>['animal'][2] }&lt;</a:t>
            </a:r>
            <a:r>
              <a:rPr lang="en-US" altLang="ko-KR" sz="2800" dirty="0" err="1" smtClean="0"/>
              <a:t>br</a:t>
            </a:r>
            <a:r>
              <a:rPr lang="en-US" altLang="ko-KR" sz="2800" dirty="0" smtClean="0"/>
              <a:t> /&gt;</a:t>
            </a:r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헤더 </a:t>
            </a:r>
            <a:r>
              <a:rPr lang="en-US" altLang="ko-KR" sz="2800" dirty="0" smtClean="0"/>
              <a:t>: &lt;</a:t>
            </a:r>
            <a:r>
              <a:rPr lang="en-US" altLang="ko-KR" sz="2800" dirty="0" err="1" smtClean="0"/>
              <a:t>br</a:t>
            </a:r>
            <a:r>
              <a:rPr lang="en-US" altLang="ko-KR" sz="2800" dirty="0" smtClean="0"/>
              <a:t> /&gt;</a:t>
            </a:r>
          </a:p>
          <a:p>
            <a:r>
              <a:rPr lang="en-US" altLang="ko-KR" sz="2800" dirty="0" smtClean="0"/>
              <a:t>${header['User-Agent'] }&lt;</a:t>
            </a:r>
            <a:r>
              <a:rPr lang="en-US" altLang="ko-KR" sz="2800" dirty="0" err="1" smtClean="0"/>
              <a:t>br</a:t>
            </a:r>
            <a:r>
              <a:rPr lang="en-US" altLang="ko-KR" sz="2800" dirty="0" smtClean="0"/>
              <a:t> /&gt;</a:t>
            </a:r>
          </a:p>
          <a:p>
            <a:r>
              <a:rPr lang="en-US" altLang="ko-KR" sz="2800" dirty="0" smtClean="0"/>
              <a:t>${header['host'] }&lt;</a:t>
            </a:r>
            <a:r>
              <a:rPr lang="en-US" altLang="ko-KR" sz="2800" dirty="0" err="1" smtClean="0"/>
              <a:t>br</a:t>
            </a:r>
            <a:r>
              <a:rPr lang="en-US" altLang="ko-KR" sz="2800" dirty="0" smtClean="0"/>
              <a:t> /&gt;</a:t>
            </a:r>
          </a:p>
          <a:p>
            <a:r>
              <a:rPr lang="en-US" altLang="ko-KR" sz="2800" dirty="0" smtClean="0"/>
              <a:t>&lt;/body&gt;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42950"/>
            <a:ext cx="94297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18864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Scope</a:t>
            </a:r>
            <a:r>
              <a:rPr lang="ko-KR" altLang="en-US" dirty="0" smtClean="0"/>
              <a:t>는 생략가는하다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생략되었을때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값접근순서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423988"/>
            <a:ext cx="7953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836712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사용 가능 위치</a:t>
            </a:r>
            <a:endParaRPr lang="ko-KR" altLang="en-US" dirty="0" smtClean="0"/>
          </a:p>
          <a:p>
            <a:r>
              <a:rPr lang="ko-KR" altLang="en-US" dirty="0" smtClean="0"/>
              <a:t> 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jstl</a:t>
            </a:r>
            <a:r>
              <a:rPr lang="ko-KR" altLang="en-US" dirty="0" smtClean="0"/>
              <a:t>같은 코드내부에서 사용가능 </a:t>
            </a:r>
          </a:p>
          <a:p>
            <a:r>
              <a:rPr lang="en-US" altLang="ko-KR" dirty="0" smtClean="0"/>
              <a:t>  -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사이에서 사용 가능 </a:t>
            </a:r>
          </a:p>
          <a:p>
            <a:r>
              <a:rPr lang="en-US" altLang="ko-KR" dirty="0" smtClean="0"/>
              <a:t>  -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안에서도 사용가능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484784"/>
            <a:ext cx="6825096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/>
              <a:t>El </a:t>
            </a:r>
            <a:r>
              <a:rPr lang="ko-KR" altLang="en-US" sz="2800" dirty="0" smtClean="0"/>
              <a:t>연산자들</a:t>
            </a:r>
            <a:endParaRPr lang="en-US" altLang="ko-KR" sz="2800" dirty="0" smtClean="0"/>
          </a:p>
          <a:p>
            <a:r>
              <a:rPr lang="ko-KR" altLang="en-US" sz="2800" dirty="0" smtClean="0"/>
              <a:t>산술 </a:t>
            </a:r>
            <a:r>
              <a:rPr lang="en-US" altLang="ko-KR" sz="2800" dirty="0" smtClean="0"/>
              <a:t>: +, -, *, / %</a:t>
            </a:r>
          </a:p>
          <a:p>
            <a:r>
              <a:rPr lang="ko-KR" altLang="en-US" sz="2800" dirty="0" err="1" smtClean="0"/>
              <a:t>관계형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==, != &lt;, &gt;, &lt;=, &gt;=</a:t>
            </a:r>
          </a:p>
          <a:p>
            <a:r>
              <a:rPr lang="ko-KR" altLang="en-US" sz="2800" dirty="0" smtClean="0"/>
              <a:t>조건 </a:t>
            </a:r>
            <a:r>
              <a:rPr lang="en-US" altLang="ko-KR" sz="2800" dirty="0" smtClean="0"/>
              <a:t>: a? b : c</a:t>
            </a:r>
          </a:p>
          <a:p>
            <a:r>
              <a:rPr lang="ko-KR" altLang="en-US" sz="2800" dirty="0" smtClean="0"/>
              <a:t>논리 </a:t>
            </a:r>
            <a:r>
              <a:rPr lang="en-US" altLang="ko-KR" sz="2800" dirty="0" smtClean="0"/>
              <a:t>: &amp;&amp;, ||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692696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    </a:t>
            </a:r>
            <a:r>
              <a:rPr lang="en-US" altLang="ko-KR" dirty="0" smtClean="0"/>
              <a:t>- </a:t>
            </a:r>
            <a:r>
              <a:rPr lang="ko-KR" altLang="en-US" dirty="0" smtClean="0"/>
              <a:t>수치 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비교 연산자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 제공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124744"/>
            <a:ext cx="30099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1484784"/>
            <a:ext cx="17240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52736"/>
            <a:ext cx="8773591" cy="395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052736"/>
            <a:ext cx="6624736" cy="446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1484784"/>
            <a:ext cx="20478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228725"/>
            <a:ext cx="73723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537</Words>
  <Application>Microsoft Office PowerPoint</Application>
  <PresentationFormat>화면 슬라이드 쇼(4:3)</PresentationFormat>
  <Paragraphs>160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foxman12</cp:lastModifiedBy>
  <cp:revision>29</cp:revision>
  <dcterms:created xsi:type="dcterms:W3CDTF">2006-10-05T04:04:58Z</dcterms:created>
  <dcterms:modified xsi:type="dcterms:W3CDTF">2022-01-26T06:03:04Z</dcterms:modified>
</cp:coreProperties>
</file>