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댓글처리를 위한 설계</a:t>
            </a:r>
            <a:r>
              <a:rPr lang="en-US" altLang="ko-KR" smtClean="0"/>
              <a:t>/</a:t>
            </a:r>
            <a:r>
              <a:rPr lang="ko-KR" altLang="en-US" smtClean="0"/>
              <a:t>테이블 설계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61226" cy="17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40481"/>
            <a:ext cx="6624712" cy="37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76801" y="324433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/admin/</a:t>
            </a:r>
            <a:r>
              <a:rPr lang="en-US" altLang="ko-KR" dirty="0" err="1" smtClean="0"/>
              <a:t>adminMain.do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27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등록 준비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데이터베이스에 테이블 구조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3"/>
            <a:ext cx="401720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1" y="2338949"/>
            <a:ext cx="5256896" cy="23861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4068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</Words>
  <Application>Microsoft Office PowerPoint</Application>
  <PresentationFormat>화면 슬라이드 쇼(4:3)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댓글처리를 위한 설계/테이블 설계</vt:lpstr>
      <vt:lpstr>게시물 등록 준비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24</cp:revision>
  <dcterms:created xsi:type="dcterms:W3CDTF">2006-10-05T04:04:58Z</dcterms:created>
  <dcterms:modified xsi:type="dcterms:W3CDTF">2022-01-13T12:03:29Z</dcterms:modified>
</cp:coreProperties>
</file>