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1" r:id="rId4"/>
    <p:sldId id="262" r:id="rId5"/>
    <p:sldId id="263" r:id="rId6"/>
    <p:sldId id="267" r:id="rId7"/>
    <p:sldId id="269" r:id="rId8"/>
    <p:sldId id="270" r:id="rId9"/>
    <p:sldId id="264" r:id="rId10"/>
    <p:sldId id="272" r:id="rId11"/>
    <p:sldId id="265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28604"/>
            <a:ext cx="66770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57224" y="3286124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리플라이를</a:t>
            </a:r>
            <a:r>
              <a:rPr lang="ko-KR" altLang="en-US" dirty="0" smtClean="0"/>
              <a:t> 복사해서 동작하는지 확인해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2088" y="2081213"/>
            <a:ext cx="621982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4282" y="0"/>
            <a:ext cx="892971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err="1" smtClean="0"/>
              <a:t>트렌젝션</a:t>
            </a:r>
            <a:r>
              <a:rPr lang="ko-KR" altLang="en-US" sz="1100" dirty="0" smtClean="0"/>
              <a:t> 시 발생하는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가지 현상</a:t>
            </a:r>
            <a:r>
              <a:rPr lang="en-US" altLang="ko-KR" sz="1100" dirty="0" smtClean="0"/>
              <a:t>?</a:t>
            </a:r>
            <a:r>
              <a:rPr lang="ko-KR" altLang="en-US" sz="1100" dirty="0" smtClean="0"/>
              <a:t/>
            </a:r>
            <a:br>
              <a:rPr lang="ko-KR" altLang="en-US" sz="1100" dirty="0" smtClean="0"/>
            </a:br>
            <a:r>
              <a:rPr lang="en-US" altLang="ko-KR" sz="1100" dirty="0" smtClean="0"/>
              <a:t>dirty read : commit</a:t>
            </a:r>
            <a:r>
              <a:rPr lang="ko-KR" altLang="en-US" sz="1100" dirty="0" smtClean="0"/>
              <a:t>하지 않은 데이터에 대한 접근</a:t>
            </a:r>
            <a:br>
              <a:rPr lang="ko-KR" altLang="en-US" sz="1100" dirty="0" smtClean="0"/>
            </a:br>
            <a:r>
              <a:rPr lang="ko-KR" altLang="en-US" sz="1100" dirty="0" smtClean="0"/>
              <a:t/>
            </a:r>
            <a:br>
              <a:rPr lang="ko-KR" altLang="en-US" sz="1100" dirty="0" smtClean="0"/>
            </a:br>
            <a:r>
              <a:rPr lang="en-US" altLang="ko-KR" sz="1100" dirty="0" smtClean="0"/>
              <a:t>non-repeatable Read </a:t>
            </a:r>
            <a:r>
              <a:rPr lang="ko-KR" altLang="en-US" sz="1100" dirty="0" smtClean="0"/>
              <a:t>한 </a:t>
            </a:r>
            <a:r>
              <a:rPr lang="ko-KR" altLang="en-US" sz="1100" dirty="0" err="1" smtClean="0"/>
              <a:t>트렌젝션안에서</a:t>
            </a:r>
            <a:r>
              <a:rPr lang="ko-KR" altLang="en-US" sz="1100" dirty="0" smtClean="0"/>
              <a:t> 같은 쿼리를 실행했는데 결과가 다르게 나오는 </a:t>
            </a:r>
            <a:r>
              <a:rPr lang="ko-KR" altLang="en-US" sz="1100" dirty="0" err="1" smtClean="0"/>
              <a:t>비일관성</a:t>
            </a:r>
            <a:r>
              <a:rPr lang="ko-KR" altLang="en-US" sz="1100" dirty="0" smtClean="0"/>
              <a:t> 발생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/>
            </a:r>
            <a:br>
              <a:rPr lang="ko-KR" altLang="en-US" sz="1100" dirty="0" smtClean="0"/>
            </a:br>
            <a:r>
              <a:rPr lang="en-US" altLang="ko-KR" sz="1100" dirty="0" smtClean="0"/>
              <a:t>(</a:t>
            </a:r>
            <a:r>
              <a:rPr lang="ko-KR" altLang="en-US" sz="1100" dirty="0" smtClean="0"/>
              <a:t>중간에 다른 </a:t>
            </a:r>
            <a:r>
              <a:rPr lang="ko-KR" altLang="en-US" sz="1100" dirty="0" err="1" smtClean="0"/>
              <a:t>트렌젝션이</a:t>
            </a:r>
            <a:r>
              <a:rPr lang="ko-KR" altLang="en-US" sz="1100" dirty="0" smtClean="0"/>
              <a:t> 데이터를 변경시켜버림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/>
            </a:r>
            <a:br>
              <a:rPr lang="ko-KR" altLang="en-US" sz="1100" dirty="0" smtClean="0"/>
            </a:br>
            <a:r>
              <a:rPr lang="ko-KR" altLang="en-US" sz="1100" dirty="0" smtClean="0"/>
              <a:t/>
            </a:r>
            <a:br>
              <a:rPr lang="ko-KR" altLang="en-US" sz="1100" dirty="0" smtClean="0"/>
            </a:br>
            <a:r>
              <a:rPr lang="en-US" altLang="ko-KR" sz="1100" dirty="0" smtClean="0"/>
              <a:t>phantom read</a:t>
            </a:r>
            <a:r>
              <a:rPr lang="ko-KR" altLang="en-US" sz="1100" dirty="0" smtClean="0"/>
              <a:t/>
            </a:r>
            <a:br>
              <a:rPr lang="ko-KR" altLang="en-US" sz="1100" dirty="0" smtClean="0"/>
            </a:br>
            <a:r>
              <a:rPr lang="ko-KR" altLang="en-US" sz="1100" dirty="0" smtClean="0"/>
              <a:t>데이터를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번 이상 </a:t>
            </a:r>
            <a:r>
              <a:rPr lang="ko-KR" altLang="en-US" sz="1100" dirty="0" err="1" smtClean="0"/>
              <a:t>읽을때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첫번째에서</a:t>
            </a:r>
            <a:r>
              <a:rPr lang="ko-KR" altLang="en-US" sz="1100" dirty="0" smtClean="0"/>
              <a:t> 없던 데이터가 </a:t>
            </a:r>
            <a:r>
              <a:rPr lang="ko-KR" altLang="en-US" sz="1100" dirty="0" err="1" smtClean="0"/>
              <a:t>두번째에서</a:t>
            </a:r>
            <a:r>
              <a:rPr lang="ko-KR" altLang="en-US" sz="1100" dirty="0" smtClean="0"/>
              <a:t> 발생</a:t>
            </a:r>
            <a:br>
              <a:rPr lang="ko-KR" altLang="en-US" sz="1100" dirty="0" smtClean="0"/>
            </a:br>
            <a:r>
              <a:rPr lang="ko-KR" altLang="en-US" sz="1100" dirty="0" smtClean="0"/>
              <a:t>중간에 다른 </a:t>
            </a:r>
            <a:r>
              <a:rPr lang="ko-KR" altLang="en-US" sz="1100" dirty="0" err="1" smtClean="0"/>
              <a:t>트렌젝션이</a:t>
            </a:r>
            <a:r>
              <a:rPr lang="ko-KR" altLang="en-US" sz="1100" dirty="0" smtClean="0"/>
              <a:t> 데이터를 삽입시켜버림</a:t>
            </a:r>
            <a:br>
              <a:rPr lang="ko-KR" altLang="en-US" sz="1100" dirty="0" smtClean="0"/>
            </a:br>
            <a:r>
              <a:rPr lang="ko-KR" altLang="en-US" sz="1100" dirty="0" smtClean="0"/>
              <a:t/>
            </a:r>
            <a:br>
              <a:rPr lang="ko-KR" altLang="en-US" sz="1100" dirty="0" smtClean="0"/>
            </a:br>
            <a:r>
              <a:rPr lang="en-US" altLang="ko-KR" sz="1100" dirty="0" smtClean="0"/>
              <a:t>3</a:t>
            </a:r>
            <a:r>
              <a:rPr lang="ko-KR" altLang="en-US" sz="1100" dirty="0" err="1" smtClean="0"/>
              <a:t>가지현상을</a:t>
            </a:r>
            <a:r>
              <a:rPr lang="ko-KR" altLang="en-US" sz="1100" dirty="0" smtClean="0"/>
              <a:t> 방지하기 위한 </a:t>
            </a:r>
            <a:r>
              <a:rPr lang="en-US" altLang="ko-KR" sz="1100" dirty="0" smtClean="0"/>
              <a:t>Isolation level</a:t>
            </a:r>
            <a:r>
              <a:rPr lang="ko-KR" altLang="en-US" sz="1100" dirty="0" smtClean="0"/>
              <a:t>설정</a:t>
            </a:r>
            <a:br>
              <a:rPr lang="ko-KR" altLang="en-US" sz="1100" dirty="0" smtClean="0"/>
            </a:br>
            <a:r>
              <a:rPr lang="ko-KR" altLang="en-US" sz="1100" dirty="0" smtClean="0"/>
              <a:t>레벨 </a:t>
            </a:r>
            <a:r>
              <a:rPr lang="en-US" altLang="ko-KR" sz="1100" dirty="0" smtClean="0"/>
              <a:t>0(</a:t>
            </a:r>
            <a:r>
              <a:rPr lang="en-US" altLang="ko-KR" sz="1100" dirty="0" err="1" smtClean="0"/>
              <a:t>READ_uncommitted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/>
            </a:r>
            <a:br>
              <a:rPr lang="ko-KR" altLang="en-US" sz="1100" dirty="0" smtClean="0"/>
            </a:br>
            <a:r>
              <a:rPr lang="en-US" altLang="ko-KR" sz="1100" dirty="0" smtClean="0"/>
              <a:t>:</a:t>
            </a:r>
            <a:r>
              <a:rPr lang="ko-KR" altLang="en-US" sz="1100" dirty="0" err="1" smtClean="0"/>
              <a:t>트랜젝션에서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커밋되지</a:t>
            </a:r>
            <a:r>
              <a:rPr lang="ko-KR" altLang="en-US" sz="1100" dirty="0" smtClean="0"/>
              <a:t> 않은 처리중인 데이터를 다른 </a:t>
            </a:r>
            <a:r>
              <a:rPr lang="ko-KR" altLang="en-US" sz="1100" dirty="0" err="1" smtClean="0"/>
              <a:t>트렌젝션에서</a:t>
            </a:r>
            <a:r>
              <a:rPr lang="ko-KR" altLang="en-US" sz="1100" dirty="0" smtClean="0"/>
              <a:t> 읽는 것을 허용</a:t>
            </a:r>
            <a:br>
              <a:rPr lang="ko-KR" altLang="en-US" sz="1100" dirty="0" smtClean="0"/>
            </a:b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DirtyRead,Non</a:t>
            </a:r>
            <a:r>
              <a:rPr lang="en-US" altLang="ko-KR" sz="1100" dirty="0" smtClean="0"/>
              <a:t>-Repeatable </a:t>
            </a:r>
            <a:r>
              <a:rPr lang="en-US" altLang="ko-KR" sz="1100" dirty="0" err="1" smtClean="0"/>
              <a:t>Read,PhantomRead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현상 발생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/>
            </a:r>
            <a:br>
              <a:rPr lang="ko-KR" altLang="en-US" sz="1100" dirty="0" smtClean="0"/>
            </a:br>
            <a:r>
              <a:rPr lang="ko-KR" altLang="en-US" sz="1100" dirty="0" smtClean="0"/>
              <a:t/>
            </a:r>
            <a:br>
              <a:rPr lang="ko-KR" altLang="en-US" sz="1100" dirty="0" smtClean="0"/>
            </a:br>
            <a:r>
              <a:rPr lang="ko-KR" altLang="en-US" sz="1100" dirty="0" smtClean="0"/>
              <a:t>레벨 </a:t>
            </a:r>
            <a:r>
              <a:rPr lang="en-US" altLang="ko-KR" sz="1100" dirty="0" smtClean="0"/>
              <a:t>1(</a:t>
            </a:r>
            <a:r>
              <a:rPr lang="en-US" altLang="ko-KR" sz="1100" dirty="0" err="1" smtClean="0"/>
              <a:t>READ_Committed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/>
            </a:r>
            <a:br>
              <a:rPr lang="ko-KR" altLang="en-US" sz="1100" dirty="0" smtClean="0"/>
            </a:br>
            <a:r>
              <a:rPr lang="en-US" altLang="ko-KR" sz="1100" dirty="0" smtClean="0"/>
              <a:t>:</a:t>
            </a:r>
            <a:r>
              <a:rPr lang="ko-KR" altLang="en-US" sz="1100" dirty="0" err="1" smtClean="0"/>
              <a:t>트랜젝션에서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커밋된</a:t>
            </a:r>
            <a:r>
              <a:rPr lang="ko-KR" altLang="en-US" sz="1100" dirty="0" smtClean="0"/>
              <a:t> 데이터만 다른 </a:t>
            </a:r>
            <a:r>
              <a:rPr lang="ko-KR" altLang="en-US" sz="1100" dirty="0" err="1" smtClean="0"/>
              <a:t>트렌젝션에서</a:t>
            </a:r>
            <a:r>
              <a:rPr lang="ko-KR" altLang="en-US" sz="1100" dirty="0" smtClean="0"/>
              <a:t> 읽는 것을 허용</a:t>
            </a:r>
            <a:r>
              <a:rPr lang="en-US" altLang="ko-KR" sz="1100" dirty="0" smtClean="0"/>
              <a:t>,</a:t>
            </a:r>
            <a:r>
              <a:rPr lang="ko-KR" altLang="en-US" sz="1100" dirty="0" err="1" smtClean="0"/>
              <a:t>디폴트값</a:t>
            </a:r>
            <a:r>
              <a:rPr lang="ko-KR" altLang="en-US" sz="1100" dirty="0" smtClean="0"/>
              <a:t/>
            </a:r>
            <a:br>
              <a:rPr lang="ko-KR" altLang="en-US" sz="1100" dirty="0" smtClean="0"/>
            </a:br>
            <a:r>
              <a:rPr lang="en-US" altLang="ko-KR" sz="1100" dirty="0" smtClean="0"/>
              <a:t>(non-</a:t>
            </a:r>
            <a:r>
              <a:rPr lang="en-US" altLang="ko-KR" sz="1100" dirty="0" err="1" smtClean="0"/>
              <a:t>repeatableRead,Phantom</a:t>
            </a:r>
            <a:r>
              <a:rPr lang="en-US" altLang="ko-KR" sz="1100" dirty="0" smtClean="0"/>
              <a:t> Read </a:t>
            </a:r>
            <a:r>
              <a:rPr lang="ko-KR" altLang="en-US" sz="1100" dirty="0" smtClean="0"/>
              <a:t>현상발생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/>
            </a:r>
            <a:br>
              <a:rPr lang="ko-KR" altLang="en-US" sz="1100" dirty="0" smtClean="0"/>
            </a:br>
            <a:r>
              <a:rPr lang="ko-KR" altLang="en-US" sz="1100" dirty="0" smtClean="0"/>
              <a:t/>
            </a:r>
            <a:br>
              <a:rPr lang="ko-KR" altLang="en-US" sz="1100" dirty="0" smtClean="0"/>
            </a:br>
            <a:r>
              <a:rPr lang="ko-KR" altLang="en-US" sz="1100" dirty="0" smtClean="0"/>
              <a:t>레벌 </a:t>
            </a:r>
            <a:r>
              <a:rPr lang="en-US" altLang="ko-KR" sz="1100" dirty="0" smtClean="0"/>
              <a:t>2(REPEATABLE_READ)</a:t>
            </a:r>
            <a:r>
              <a:rPr lang="ko-KR" altLang="en-US" sz="1100" dirty="0" smtClean="0"/>
              <a:t/>
            </a:r>
            <a:br>
              <a:rPr lang="ko-KR" altLang="en-US" sz="1100" dirty="0" smtClean="0"/>
            </a:br>
            <a:r>
              <a:rPr lang="en-US" altLang="ko-KR" sz="1100" dirty="0" smtClean="0"/>
              <a:t>:</a:t>
            </a:r>
            <a:r>
              <a:rPr lang="ko-KR" altLang="en-US" sz="1100" dirty="0" err="1" smtClean="0"/>
              <a:t>트렌젝션에서</a:t>
            </a:r>
            <a:r>
              <a:rPr lang="ko-KR" altLang="en-US" sz="1100" dirty="0" smtClean="0"/>
              <a:t> 읽은 데이터는 </a:t>
            </a:r>
            <a:r>
              <a:rPr lang="ko-KR" altLang="en-US" sz="1100" dirty="0" err="1" smtClean="0"/>
              <a:t>종료될때까지</a:t>
            </a:r>
            <a:r>
              <a:rPr lang="ko-KR" altLang="en-US" sz="1100" dirty="0" smtClean="0"/>
              <a:t> 다른 </a:t>
            </a:r>
            <a:r>
              <a:rPr lang="ko-KR" altLang="en-US" sz="1100" dirty="0" err="1" smtClean="0"/>
              <a:t>트렌젝션이</a:t>
            </a:r>
            <a:r>
              <a:rPr lang="ko-KR" altLang="en-US" sz="1100" dirty="0" smtClean="0"/>
              <a:t> 수정 삭제를 못하게 막음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/>
            </a:r>
            <a:br>
              <a:rPr lang="ko-KR" altLang="en-US" sz="1100" dirty="0" smtClean="0"/>
            </a:br>
            <a:r>
              <a:rPr lang="ko-KR" altLang="en-US" sz="1100" dirty="0" smtClean="0"/>
              <a:t/>
            </a:r>
            <a:br>
              <a:rPr lang="ko-KR" altLang="en-US" sz="1100" dirty="0" smtClean="0"/>
            </a:br>
            <a:r>
              <a:rPr lang="ko-KR" altLang="en-US" sz="1100" dirty="0" smtClean="0"/>
              <a:t>레벌 </a:t>
            </a:r>
            <a:r>
              <a:rPr lang="en-US" altLang="ko-KR" sz="1100" dirty="0" smtClean="0"/>
              <a:t>3(</a:t>
            </a:r>
            <a:r>
              <a:rPr lang="en-US" altLang="ko-KR" sz="1100" dirty="0" err="1" smtClean="0"/>
              <a:t>Serializable_read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/>
            </a:r>
            <a:br>
              <a:rPr lang="ko-KR" altLang="en-US" sz="1100" dirty="0" smtClean="0"/>
            </a:br>
            <a:r>
              <a:rPr lang="en-US" altLang="ko-KR" sz="1100" dirty="0" smtClean="0"/>
              <a:t>:</a:t>
            </a:r>
            <a:r>
              <a:rPr lang="ko-KR" altLang="en-US" sz="1100" dirty="0" err="1" smtClean="0"/>
              <a:t>트렌젝션에서</a:t>
            </a:r>
            <a:r>
              <a:rPr lang="ko-KR" altLang="en-US" sz="1100" dirty="0" smtClean="0"/>
              <a:t> 읽은 데이터는 </a:t>
            </a:r>
            <a:r>
              <a:rPr lang="ko-KR" altLang="en-US" sz="1100" dirty="0" err="1" smtClean="0"/>
              <a:t>종료될때까지</a:t>
            </a:r>
            <a:r>
              <a:rPr lang="ko-KR" altLang="en-US" sz="1100" dirty="0" smtClean="0"/>
              <a:t> 다른 </a:t>
            </a:r>
            <a:r>
              <a:rPr lang="ko-KR" altLang="en-US" sz="1100" dirty="0" err="1" smtClean="0"/>
              <a:t>트렌젝션이</a:t>
            </a:r>
            <a:r>
              <a:rPr lang="ko-KR" altLang="en-US" sz="1100" dirty="0" smtClean="0"/>
              <a:t> 수정 삭제를 못하게 막고 입력도 막음</a:t>
            </a:r>
            <a:br>
              <a:rPr lang="ko-KR" altLang="en-US" sz="1100" dirty="0" smtClean="0"/>
            </a:br>
            <a:r>
              <a:rPr lang="ko-KR" altLang="en-US" sz="1100" dirty="0" smtClean="0"/>
              <a:t>모든 </a:t>
            </a:r>
            <a:r>
              <a:rPr lang="ko-KR" altLang="en-US" sz="1100" dirty="0" err="1" smtClean="0"/>
              <a:t>트렌젝션이</a:t>
            </a:r>
            <a:r>
              <a:rPr lang="ko-KR" altLang="en-US" sz="1100" dirty="0" smtClean="0"/>
              <a:t> 완벽한 일기 일관성 모드를 제공</a:t>
            </a:r>
            <a:br>
              <a:rPr lang="ko-KR" altLang="en-US" sz="1100" dirty="0" smtClean="0"/>
            </a:br>
            <a:r>
              <a:rPr lang="ko-KR" altLang="en-US" sz="1100" dirty="0" smtClean="0"/>
              <a:t/>
            </a:r>
            <a:br>
              <a:rPr lang="ko-KR" altLang="en-US" sz="1100" dirty="0" smtClean="0"/>
            </a:br>
            <a:r>
              <a:rPr lang="ko-KR" altLang="en-US" sz="1100" dirty="0" smtClean="0"/>
              <a:t>레벨이 높아질수록 데이터의 정확성 일관성이 높아지지 만 테이블 </a:t>
            </a:r>
            <a:r>
              <a:rPr lang="en-US" altLang="ko-KR" sz="1100" dirty="0" smtClean="0"/>
              <a:t>lock</a:t>
            </a:r>
            <a:r>
              <a:rPr lang="ko-KR" altLang="en-US" sz="1100" dirty="0" smtClean="0"/>
              <a:t>를 일정하게 발생시켜 동시성을 저하시킨다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5000636"/>
            <a:ext cx="36671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414" y="642918"/>
            <a:ext cx="7286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댓글이있는</a:t>
            </a:r>
            <a:r>
              <a:rPr lang="ko-KR" altLang="en-US" dirty="0" smtClean="0"/>
              <a:t> 글은 삭제가 되지 않는다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글번호로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댓글을</a:t>
            </a:r>
            <a:r>
              <a:rPr lang="ko-KR" altLang="en-US" dirty="0" smtClean="0"/>
              <a:t> 지우는 쿼리를 추가해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2381250"/>
            <a:ext cx="87153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3" y="1666875"/>
            <a:ext cx="91344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1557338"/>
            <a:ext cx="77914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2538" y="1819275"/>
            <a:ext cx="663892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57166"/>
            <a:ext cx="69627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2428875"/>
            <a:ext cx="85725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1214414" y="285728"/>
            <a:ext cx="68580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&lt;bean id=</a:t>
            </a:r>
            <a:r>
              <a:rPr lang="en-US" altLang="ko-KR" i="1" dirty="0" smtClean="0"/>
              <a:t>"</a:t>
            </a:r>
            <a:r>
              <a:rPr lang="en-US" altLang="ko-KR" i="1" dirty="0" err="1" smtClean="0"/>
              <a:t>transactionManager</a:t>
            </a:r>
            <a:r>
              <a:rPr lang="en-US" altLang="ko-KR" i="1" dirty="0" smtClean="0"/>
              <a:t>" </a:t>
            </a:r>
          </a:p>
          <a:p>
            <a:r>
              <a:rPr lang="en-US" altLang="ko-KR" dirty="0" smtClean="0"/>
              <a:t>      class=</a:t>
            </a:r>
            <a:r>
              <a:rPr lang="en-US" altLang="ko-KR" i="1" dirty="0" smtClean="0"/>
              <a:t>"org.springframework.jdbc.datasource.DataSourceTransactionManager"&gt;</a:t>
            </a:r>
          </a:p>
          <a:p>
            <a:r>
              <a:rPr lang="en-US" altLang="ko-KR" dirty="0" smtClean="0"/>
              <a:t>    &lt;property name=</a:t>
            </a:r>
            <a:r>
              <a:rPr lang="en-US" altLang="ko-KR" i="1" dirty="0" smtClean="0"/>
              <a:t>"</a:t>
            </a:r>
            <a:r>
              <a:rPr lang="en-US" altLang="ko-KR" i="1" u="sng" dirty="0" err="1" smtClean="0"/>
              <a:t>dataSource</a:t>
            </a:r>
            <a:r>
              <a:rPr lang="en-US" altLang="ko-KR" i="1" u="sng" dirty="0" smtClean="0"/>
              <a:t>" ref="</a:t>
            </a:r>
            <a:r>
              <a:rPr lang="en-US" altLang="ko-KR" i="1" u="sng" dirty="0" err="1" smtClean="0"/>
              <a:t>dataSource</a:t>
            </a:r>
            <a:r>
              <a:rPr lang="en-US" altLang="ko-KR" i="1" u="sng" dirty="0" smtClean="0"/>
              <a:t>"/&gt;</a:t>
            </a:r>
          </a:p>
          <a:p>
            <a:r>
              <a:rPr lang="en-US" altLang="ko-KR" dirty="0" smtClean="0"/>
              <a:t>&lt;/bean&gt;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tx:annotation</a:t>
            </a:r>
            <a:r>
              <a:rPr lang="en-US" altLang="ko-KR" dirty="0" smtClean="0"/>
              <a:t>-driven /&gt;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14290"/>
            <a:ext cx="41529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2563" y="1843088"/>
            <a:ext cx="62388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54</Words>
  <Application>Microsoft Office PowerPoint</Application>
  <PresentationFormat>화면 슬라이드 쇼(4:3)</PresentationFormat>
  <Paragraphs>11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foxman12</cp:lastModifiedBy>
  <cp:revision>22</cp:revision>
  <dcterms:created xsi:type="dcterms:W3CDTF">2006-10-05T04:04:58Z</dcterms:created>
  <dcterms:modified xsi:type="dcterms:W3CDTF">2022-01-13T07:48:50Z</dcterms:modified>
</cp:coreProperties>
</file>