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09" r:id="rId3"/>
    <p:sldId id="308" r:id="rId4"/>
    <p:sldId id="310" r:id="rId5"/>
    <p:sldId id="314" r:id="rId6"/>
    <p:sldId id="291" r:id="rId7"/>
    <p:sldId id="286" r:id="rId8"/>
    <p:sldId id="256" r:id="rId9"/>
    <p:sldId id="257" r:id="rId10"/>
    <p:sldId id="258" r:id="rId11"/>
    <p:sldId id="287" r:id="rId12"/>
    <p:sldId id="288" r:id="rId13"/>
    <p:sldId id="289" r:id="rId14"/>
    <p:sldId id="290" r:id="rId15"/>
    <p:sldId id="259" r:id="rId16"/>
    <p:sldId id="260" r:id="rId17"/>
    <p:sldId id="261" r:id="rId18"/>
    <p:sldId id="262" r:id="rId19"/>
    <p:sldId id="285" r:id="rId20"/>
    <p:sldId id="316" r:id="rId21"/>
    <p:sldId id="267" r:id="rId22"/>
    <p:sldId id="268" r:id="rId23"/>
    <p:sldId id="269" r:id="rId24"/>
    <p:sldId id="270" r:id="rId25"/>
    <p:sldId id="273" r:id="rId26"/>
    <p:sldId id="274" r:id="rId27"/>
    <p:sldId id="275" r:id="rId28"/>
    <p:sldId id="276" r:id="rId29"/>
    <p:sldId id="277" r:id="rId30"/>
    <p:sldId id="279" r:id="rId31"/>
    <p:sldId id="280" r:id="rId32"/>
    <p:sldId id="281" r:id="rId33"/>
    <p:sldId id="282" r:id="rId34"/>
    <p:sldId id="278" r:id="rId35"/>
    <p:sldId id="283" r:id="rId36"/>
    <p:sldId id="292" r:id="rId37"/>
    <p:sldId id="293" r:id="rId38"/>
    <p:sldId id="294" r:id="rId39"/>
    <p:sldId id="295" r:id="rId40"/>
    <p:sldId id="296" r:id="rId41"/>
    <p:sldId id="297" r:id="rId42"/>
    <p:sldId id="307" r:id="rId43"/>
    <p:sldId id="303" r:id="rId44"/>
    <p:sldId id="304" r:id="rId45"/>
    <p:sldId id="298" r:id="rId46"/>
    <p:sldId id="299" r:id="rId47"/>
    <p:sldId id="300" r:id="rId48"/>
    <p:sldId id="301" r:id="rId49"/>
    <p:sldId id="302" r:id="rId50"/>
    <p:sldId id="306" r:id="rId51"/>
    <p:sldId id="284" r:id="rId52"/>
    <p:sldId id="31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ffbyone.tistory.com/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dbcp/configuration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jh836.tistory.com/148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biyakbbiyak.tistory.com/2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ffbyone.tistory.com/8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514159"/>
            <a:ext cx="7000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Contoller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붙이면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스캔할</a:t>
            </a:r>
            <a:r>
              <a:rPr lang="ko-KR" altLang="en-US" dirty="0" smtClean="0"/>
              <a:t> 수 있는 빈</a:t>
            </a:r>
            <a:r>
              <a:rPr lang="en-US" altLang="ko-KR" dirty="0" smtClean="0"/>
              <a:t>(Bean) </a:t>
            </a:r>
            <a:r>
              <a:rPr lang="ko-KR" altLang="en-US" dirty="0" smtClean="0"/>
              <a:t>객체가 되어 </a:t>
            </a:r>
            <a:r>
              <a:rPr lang="ko-KR" altLang="en-US" dirty="0" err="1" smtClean="0"/>
              <a:t>서블릿용</a:t>
            </a:r>
            <a:r>
              <a:rPr lang="ko-KR" altLang="en-US" dirty="0" smtClean="0"/>
              <a:t> 컨테이너에 생성됩니다</a:t>
            </a:r>
            <a:r>
              <a:rPr lang="en-US" altLang="ko-KR" dirty="0" smtClean="0"/>
              <a:t>. </a:t>
            </a:r>
            <a:r>
              <a:rPr lang="ko-KR" altLang="en-US" dirty="0" smtClean="0"/>
              <a:t>마찬가지로 </a:t>
            </a:r>
            <a:r>
              <a:rPr lang="en-US" altLang="ko-KR" dirty="0" smtClean="0"/>
              <a:t>@Repository, @service 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해당 클래스를 루트 컨테이너에 빈</a:t>
            </a:r>
            <a:r>
              <a:rPr lang="en-US" altLang="ko-KR" dirty="0" smtClean="0"/>
              <a:t>(Bean) </a:t>
            </a:r>
            <a:r>
              <a:rPr lang="ko-KR" altLang="en-US" dirty="0" smtClean="0"/>
              <a:t>객체로 생성해주는 </a:t>
            </a:r>
            <a:r>
              <a:rPr lang="ko-KR" altLang="en-US" dirty="0" err="1" smtClean="0"/>
              <a:t>어노테이션입니다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285992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한글필터를 </a:t>
            </a:r>
            <a:r>
              <a:rPr lang="en-US" altLang="ko-KR" dirty="0" smtClean="0"/>
              <a:t>web.xml</a:t>
            </a:r>
            <a:r>
              <a:rPr lang="ko-KR" altLang="en-US" dirty="0" err="1" smtClean="0"/>
              <a:t>맨상단에</a:t>
            </a:r>
            <a:r>
              <a:rPr lang="ko-KR" altLang="en-US" smtClean="0"/>
              <a:t> </a:t>
            </a:r>
            <a:r>
              <a:rPr lang="ko-KR" altLang="en-US" dirty="0" err="1" smtClean="0"/>
              <a:t>놓</a:t>
            </a:r>
            <a:r>
              <a:rPr lang="ko-KR" altLang="en-US" smtClean="0"/>
              <a:t>아야 </a:t>
            </a:r>
            <a:r>
              <a:rPr lang="ko-KR" altLang="en-US" dirty="0" smtClean="0"/>
              <a:t>깨지지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1538" y="1071546"/>
            <a:ext cx="685804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&lt;!-- Spring Security  dependency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--&gt;</a:t>
            </a:r>
          </a:p>
          <a:p>
            <a:r>
              <a:rPr lang="en-US" altLang="ko-KR" sz="1600" dirty="0" smtClean="0"/>
              <a:t>        &lt;dependency&gt;</a:t>
            </a:r>
          </a:p>
          <a:p>
            <a:r>
              <a:rPr lang="en-US" altLang="ko-KR" sz="1600" dirty="0" smtClean="0"/>
              <a:t>            &lt;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  <a:r>
              <a:rPr lang="en-US" altLang="ko-KR" sz="1600" dirty="0" err="1" smtClean="0"/>
              <a:t>org.springframework.security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     &lt;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&gt;spring-security-core&lt;/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     &lt;version&gt;4.2.1.RELEASE&lt;/version&gt;</a:t>
            </a:r>
          </a:p>
          <a:p>
            <a:r>
              <a:rPr lang="en-US" altLang="ko-KR" sz="1600" dirty="0" smtClean="0"/>
              <a:t>        &lt;/dependency&gt;</a:t>
            </a:r>
          </a:p>
          <a:p>
            <a:r>
              <a:rPr lang="ko-KR" altLang="en-US" sz="1600" dirty="0" smtClean="0"/>
              <a:t>        </a:t>
            </a:r>
          </a:p>
          <a:p>
            <a:r>
              <a:rPr lang="en-US" altLang="ko-KR" sz="1600" dirty="0" smtClean="0"/>
              <a:t>&lt;dependency&gt;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  <a:r>
              <a:rPr lang="en-US" altLang="ko-KR" sz="1600" dirty="0" err="1" smtClean="0"/>
              <a:t>org.springframework.security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&gt;spring-security-web&lt;/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&lt;version&gt;4.2.1.RELEASE&lt;/version&gt;</a:t>
            </a:r>
          </a:p>
          <a:p>
            <a:r>
              <a:rPr lang="en-US" altLang="ko-KR" sz="1600" dirty="0" smtClean="0"/>
              <a:t>&lt;/dependency&gt;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        &lt;dependency&gt;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u="sng" dirty="0" smtClean="0"/>
              <a:t>&lt;</a:t>
            </a:r>
            <a:r>
              <a:rPr lang="en-US" altLang="ko-KR" sz="1600" u="sng" dirty="0" err="1" smtClean="0"/>
              <a:t>groupId</a:t>
            </a:r>
            <a:r>
              <a:rPr lang="en-US" altLang="ko-KR" sz="1600" u="sng" dirty="0" smtClean="0"/>
              <a:t>&gt;</a:t>
            </a:r>
            <a:r>
              <a:rPr lang="en-US" altLang="ko-KR" sz="1600" u="sng" dirty="0" err="1" smtClean="0"/>
              <a:t>org.springframework.security</a:t>
            </a:r>
            <a:r>
              <a:rPr lang="en-US" altLang="ko-KR" sz="1600" u="sng" dirty="0" smtClean="0"/>
              <a:t>&lt;/</a:t>
            </a:r>
            <a:r>
              <a:rPr lang="en-US" altLang="ko-KR" sz="1600" u="sng" dirty="0" err="1" smtClean="0"/>
              <a:t>groupId</a:t>
            </a:r>
            <a:r>
              <a:rPr lang="en-US" altLang="ko-KR" sz="1600" u="sng" dirty="0" smtClean="0"/>
              <a:t>&gt;</a:t>
            </a:r>
          </a:p>
          <a:p>
            <a:r>
              <a:rPr lang="en-US" altLang="ko-KR" sz="1600" u="sng" dirty="0" smtClean="0"/>
              <a:t>            &lt;</a:t>
            </a:r>
            <a:r>
              <a:rPr lang="en-US" altLang="ko-KR" sz="1600" u="sng" dirty="0" err="1" smtClean="0"/>
              <a:t>artifactId</a:t>
            </a:r>
            <a:r>
              <a:rPr lang="en-US" altLang="ko-KR" sz="1600" u="sng" dirty="0" smtClean="0"/>
              <a:t>&gt;spring-security-</a:t>
            </a:r>
            <a:r>
              <a:rPr lang="en-US" altLang="ko-KR" sz="1600" u="sng" dirty="0" err="1" smtClean="0"/>
              <a:t>config</a:t>
            </a:r>
            <a:r>
              <a:rPr lang="en-US" altLang="ko-KR" sz="1600" u="sng" dirty="0" smtClean="0"/>
              <a:t>&lt;/</a:t>
            </a:r>
            <a:r>
              <a:rPr lang="en-US" altLang="ko-KR" sz="1600" u="sng" dirty="0" err="1" smtClean="0"/>
              <a:t>artifactId</a:t>
            </a:r>
            <a:r>
              <a:rPr lang="en-US" altLang="ko-KR" sz="1600" u="sng" dirty="0" smtClean="0"/>
              <a:t>&gt;</a:t>
            </a:r>
          </a:p>
          <a:p>
            <a:r>
              <a:rPr lang="en-US" altLang="ko-KR" sz="1600" u="sng" dirty="0" smtClean="0"/>
              <a:t>            &lt;version&gt;4.2.1.RELEASE&lt;/version&gt;</a:t>
            </a:r>
          </a:p>
          <a:p>
            <a:r>
              <a:rPr lang="en-US" altLang="ko-KR" sz="1600" dirty="0" smtClean="0"/>
              <a:t>        &lt;/dependency&gt;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5786" y="751344"/>
            <a:ext cx="60722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/>
              <a:t>Home.jsp	</a:t>
            </a:r>
          </a:p>
          <a:p>
            <a:r>
              <a:rPr lang="fr-FR" altLang="ko-KR" dirty="0" smtClean="0"/>
              <a:t>&lt;%@ page language=</a:t>
            </a:r>
            <a:r>
              <a:rPr lang="fr-FR" altLang="ko-KR" i="1" dirty="0" smtClean="0"/>
              <a:t>"java" contentType="text/html; charset=UTF-8"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"UTF-8"%&gt;</a:t>
            </a:r>
          </a:p>
          <a:p>
            <a:r>
              <a:rPr lang="it-IT" altLang="ko-KR" dirty="0" smtClean="0"/>
              <a:t>&lt;%@ taglib uri=</a:t>
            </a:r>
            <a:r>
              <a:rPr lang="it-IT" altLang="ko-KR" i="1" dirty="0" smtClean="0"/>
              <a:t>"http://java.sun.com/jsp/jstl/core" prefix="c" %&gt;</a:t>
            </a:r>
          </a:p>
          <a:p>
            <a:r>
              <a:rPr lang="en-US" altLang="ko-KR" dirty="0" smtClean="0"/>
              <a:t>&lt;%@ page session=</a:t>
            </a:r>
            <a:r>
              <a:rPr lang="en-US" altLang="ko-KR" i="1" dirty="0" smtClean="0"/>
              <a:t>"false" 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&lt;title&gt;Home&lt;/title&gt;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&lt;h1&gt;</a:t>
            </a:r>
          </a:p>
          <a:p>
            <a:r>
              <a:rPr lang="ko-KR" altLang="en-US" dirty="0" smtClean="0"/>
              <a:t>누구나 </a:t>
            </a:r>
            <a:r>
              <a:rPr lang="ko-KR" altLang="en-US" dirty="0" err="1" smtClean="0"/>
              <a:t>올수있는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 </a:t>
            </a:r>
            <a:r>
              <a:rPr lang="ko-KR" altLang="en-US" dirty="0" smtClean="0"/>
              <a:t>페이지  </a:t>
            </a:r>
          </a:p>
          <a:p>
            <a:r>
              <a:rPr lang="en-US" altLang="ko-KR" dirty="0" smtClean="0"/>
              <a:t>&lt;/h1&gt;</a:t>
            </a:r>
          </a:p>
          <a:p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"/ex/admin/admin"&gt;</a:t>
            </a:r>
            <a:r>
              <a:rPr lang="ko-KR" altLang="en-US" i="1" dirty="0" smtClean="0"/>
              <a:t>관리자 페이지 이동</a:t>
            </a:r>
            <a:r>
              <a:rPr lang="en-US" altLang="ko-KR" i="1" dirty="0" smtClean="0"/>
              <a:t>&lt;/a&gt;</a:t>
            </a:r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28604"/>
            <a:ext cx="1323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1357298"/>
            <a:ext cx="75724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Admin/admin.jsp</a:t>
            </a:r>
            <a:endParaRPr lang="fr-FR" altLang="ko-KR" dirty="0" smtClean="0"/>
          </a:p>
          <a:p>
            <a:r>
              <a:rPr lang="fr-FR" altLang="ko-KR" dirty="0" smtClean="0"/>
              <a:t>&lt;%@ page language=</a:t>
            </a:r>
            <a:r>
              <a:rPr lang="fr-FR" altLang="ko-KR" i="1" dirty="0" smtClean="0"/>
              <a:t>"java" contentType="text/html; charset=UTF-8"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"UTF-8"%&gt;</a:t>
            </a:r>
          </a:p>
          <a:p>
            <a:r>
              <a:rPr lang="sv-SE" altLang="ko-KR" dirty="0" smtClean="0"/>
              <a:t>&lt;%@ taglib prefix=</a:t>
            </a:r>
            <a:r>
              <a:rPr lang="sv-SE" altLang="ko-KR" i="1" dirty="0" smtClean="0"/>
              <a:t>"form" uri="http://www.springframework.org/tags/form" %&gt;</a:t>
            </a:r>
          </a:p>
          <a:p>
            <a:r>
              <a:rPr lang="en-US" altLang="ko-KR" dirty="0" smtClean="0"/>
              <a:t>&lt;!DOCTYPE html&gt;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&lt;meta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"UTF-8"&gt;</a:t>
            </a:r>
          </a:p>
          <a:p>
            <a:r>
              <a:rPr lang="en-US" altLang="ko-KR" dirty="0" smtClean="0"/>
              <a:t>&lt;title&gt;Insert title here&lt;/title&gt;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u="sng" dirty="0" smtClean="0"/>
              <a:t>Admin</a:t>
            </a:r>
            <a:r>
              <a:rPr lang="ko-KR" altLang="en-US" u="sng" dirty="0" smtClean="0"/>
              <a:t>페이지 관리자만 들어 </a:t>
            </a:r>
            <a:r>
              <a:rPr lang="ko-KR" altLang="en-US" u="sng" dirty="0" err="1" smtClean="0"/>
              <a:t>올수</a:t>
            </a:r>
            <a:r>
              <a:rPr lang="ko-KR" altLang="en-US" u="sng" dirty="0" smtClean="0"/>
              <a:t> 있습니다</a:t>
            </a:r>
            <a:r>
              <a:rPr lang="en-US" altLang="ko-KR" u="sng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form:form</a:t>
            </a:r>
            <a:r>
              <a:rPr lang="en-US" altLang="ko-KR" dirty="0" smtClean="0"/>
              <a:t> action=</a:t>
            </a:r>
            <a:r>
              <a:rPr lang="en-US" altLang="ko-KR" i="1" dirty="0" smtClean="0"/>
              <a:t>"${</a:t>
            </a:r>
            <a:r>
              <a:rPr lang="en-US" altLang="ko-KR" i="1" dirty="0" err="1" smtClean="0"/>
              <a:t>pageContext.request.contextPath</a:t>
            </a:r>
            <a:r>
              <a:rPr lang="en-US" altLang="ko-KR" i="1" dirty="0" smtClean="0"/>
              <a:t>}/logout" method="POST"&gt;</a:t>
            </a:r>
          </a:p>
          <a:p>
            <a:r>
              <a:rPr lang="en-US" altLang="ko-KR" dirty="0" smtClean="0"/>
              <a:t>    &lt;input type=</a:t>
            </a:r>
            <a:r>
              <a:rPr lang="en-US" altLang="ko-KR" i="1" dirty="0" smtClean="0"/>
              <a:t>"submit" value="</a:t>
            </a:r>
            <a:r>
              <a:rPr lang="ko-KR" altLang="en-US" i="1" dirty="0" smtClean="0"/>
              <a:t>로그아웃</a:t>
            </a:r>
            <a:r>
              <a:rPr lang="en-US" altLang="ko-KR" i="1" dirty="0" smtClean="0"/>
              <a:t>" /&gt;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form:form</a:t>
            </a:r>
            <a:r>
              <a:rPr lang="en-US" altLang="ko-KR" dirty="0" smtClean="0"/>
              <a:t>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3570" y="3214686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Security </a:t>
            </a:r>
            <a:r>
              <a:rPr lang="ko-KR" altLang="en-US" dirty="0" smtClean="0"/>
              <a:t>프레임워크가 만들어준 로그아웃주소</a:t>
            </a:r>
            <a:endParaRPr lang="en-US" altLang="ko-KR" dirty="0" smtClean="0"/>
          </a:p>
          <a:p>
            <a:r>
              <a:rPr lang="ko-KR" altLang="en-US" dirty="0" smtClean="0"/>
              <a:t>현재주소에 </a:t>
            </a:r>
            <a:r>
              <a:rPr lang="en-US" altLang="ko-KR" dirty="0" smtClean="0"/>
              <a:t>/out</a:t>
            </a:r>
            <a:r>
              <a:rPr lang="ko-KR" altLang="en-US" dirty="0" smtClean="0"/>
              <a:t>경로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8" y="500042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HomeController.java</a:t>
            </a:r>
          </a:p>
          <a:p>
            <a:r>
              <a:rPr lang="en-US" altLang="ko-KR" dirty="0" smtClean="0"/>
              <a:t>@Controller</a:t>
            </a:r>
          </a:p>
          <a:p>
            <a:r>
              <a:rPr lang="en-US" altLang="ko-KR" b="1" dirty="0" smtClean="0"/>
              <a:t>public class </a:t>
            </a:r>
            <a:r>
              <a:rPr lang="en-US" altLang="ko-KR" b="1" dirty="0" err="1" smtClean="0"/>
              <a:t>HomeController</a:t>
            </a:r>
            <a:r>
              <a:rPr lang="en-US" altLang="ko-KR" b="1" dirty="0" smtClean="0"/>
              <a:t>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private static final Logger </a:t>
            </a:r>
            <a:r>
              <a:rPr lang="en-US" altLang="ko-KR" b="1" i="1" u="sng" dirty="0" err="1" smtClean="0"/>
              <a:t>logger</a:t>
            </a:r>
            <a:r>
              <a:rPr lang="en-US" altLang="ko-KR" b="1" i="1" u="sng" dirty="0" smtClean="0"/>
              <a:t> = </a:t>
            </a:r>
            <a:r>
              <a:rPr lang="en-US" altLang="ko-KR" b="1" i="1" u="sng" dirty="0" err="1" smtClean="0"/>
              <a:t>LoggerFactory.getLogger</a:t>
            </a:r>
            <a:r>
              <a:rPr lang="en-US" altLang="ko-KR" b="1" i="1" u="sng" dirty="0" smtClean="0"/>
              <a:t>(</a:t>
            </a:r>
            <a:r>
              <a:rPr lang="en-US" altLang="ko-KR" b="1" i="1" u="sng" dirty="0" err="1" smtClean="0"/>
              <a:t>HomeController.class</a:t>
            </a:r>
            <a:r>
              <a:rPr lang="en-US" altLang="ko-KR" b="1" i="1" u="sng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/**</a:t>
            </a:r>
          </a:p>
          <a:p>
            <a:r>
              <a:rPr lang="en-US" altLang="ko-KR" dirty="0" smtClean="0"/>
              <a:t> * Simply selects the home view to render by returning its name.</a:t>
            </a:r>
          </a:p>
          <a:p>
            <a:r>
              <a:rPr lang="ko-KR" altLang="en-US" dirty="0" smtClean="0"/>
              <a:t> 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</a:p>
          <a:p>
            <a:r>
              <a:rPr lang="en-US" altLang="ko-KR" b="1" dirty="0" smtClean="0"/>
              <a:t>public String home(Locale </a:t>
            </a:r>
            <a:r>
              <a:rPr lang="en-US" altLang="ko-KR" b="1" dirty="0" err="1" smtClean="0"/>
              <a:t>locale</a:t>
            </a:r>
            <a:r>
              <a:rPr lang="en-US" altLang="ko-KR" b="1" dirty="0" smtClean="0"/>
              <a:t>, Model </a:t>
            </a:r>
            <a:r>
              <a:rPr lang="en-US" altLang="ko-KR" b="1" dirty="0" err="1" smtClean="0"/>
              <a:t>model</a:t>
            </a:r>
            <a:r>
              <a:rPr lang="en-US" altLang="ko-KR" b="1" dirty="0" smtClean="0"/>
              <a:t>)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return "home";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14290"/>
            <a:ext cx="1828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2910" y="474345"/>
            <a:ext cx="62150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AdminController.java</a:t>
            </a:r>
            <a:r>
              <a:rPr lang="ko-KR" altLang="en-US" b="1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@Controller</a:t>
            </a:r>
          </a:p>
          <a:p>
            <a:r>
              <a:rPr lang="en-US" altLang="ko-KR" b="1" dirty="0" smtClean="0"/>
              <a:t>public class </a:t>
            </a:r>
            <a:r>
              <a:rPr lang="en-US" altLang="ko-KR" b="1" dirty="0" err="1" smtClean="0"/>
              <a:t>AdminController</a:t>
            </a:r>
            <a:r>
              <a:rPr lang="en-US" altLang="ko-KR" b="1" dirty="0" smtClean="0"/>
              <a:t>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private static final Logger </a:t>
            </a:r>
            <a:r>
              <a:rPr lang="en-US" altLang="ko-KR" b="1" i="1" u="sng" dirty="0" err="1" smtClean="0"/>
              <a:t>logger</a:t>
            </a:r>
            <a:r>
              <a:rPr lang="en-US" altLang="ko-KR" b="1" i="1" u="sng" dirty="0" smtClean="0"/>
              <a:t> = </a:t>
            </a:r>
            <a:r>
              <a:rPr lang="en-US" altLang="ko-KR" b="1" i="1" u="sng" dirty="0" err="1" smtClean="0"/>
              <a:t>LoggerFactory.getLogger</a:t>
            </a:r>
            <a:r>
              <a:rPr lang="en-US" altLang="ko-KR" b="1" i="1" u="sng" dirty="0" smtClean="0"/>
              <a:t>(</a:t>
            </a:r>
            <a:r>
              <a:rPr lang="en-US" altLang="ko-KR" b="1" i="1" u="sng" dirty="0" err="1" smtClean="0"/>
              <a:t>AdminController.class</a:t>
            </a:r>
            <a:r>
              <a:rPr lang="en-US" altLang="ko-KR" b="1" i="1" u="sng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/**</a:t>
            </a:r>
          </a:p>
          <a:p>
            <a:r>
              <a:rPr lang="en-US" altLang="ko-KR" dirty="0" smtClean="0"/>
              <a:t> * Simply selects the home view to render by returning its name.</a:t>
            </a:r>
          </a:p>
          <a:p>
            <a:r>
              <a:rPr lang="ko-KR" altLang="en-US" dirty="0" smtClean="0"/>
              <a:t> 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"/admin/admin",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</a:p>
          <a:p>
            <a:r>
              <a:rPr lang="en-US" altLang="ko-KR" b="1" dirty="0" smtClean="0"/>
              <a:t>public String home(Locale </a:t>
            </a:r>
            <a:r>
              <a:rPr lang="en-US" altLang="ko-KR" b="1" dirty="0" err="1" smtClean="0"/>
              <a:t>locale</a:t>
            </a:r>
            <a:r>
              <a:rPr lang="en-US" altLang="ko-KR" b="1" dirty="0" smtClean="0"/>
              <a:t>, Model </a:t>
            </a:r>
            <a:r>
              <a:rPr lang="en-US" altLang="ko-KR" b="1" dirty="0" err="1" smtClean="0"/>
              <a:t>model</a:t>
            </a:r>
            <a:r>
              <a:rPr lang="en-US" altLang="ko-KR" b="1" dirty="0" smtClean="0"/>
              <a:t>)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return "/admin/admin";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7224" y="428604"/>
            <a:ext cx="78581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&lt;!–- web.xml </a:t>
            </a:r>
            <a:r>
              <a:rPr lang="ko-KR" altLang="en-US" dirty="0" smtClean="0"/>
              <a:t>필터 등록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&lt;filter&gt;</a:t>
            </a:r>
          </a:p>
          <a:p>
            <a:r>
              <a:rPr lang="en-US" altLang="ko-KR" dirty="0" smtClean="0"/>
              <a:t>&lt;filter-name&gt;</a:t>
            </a:r>
            <a:r>
              <a:rPr lang="en-US" altLang="ko-KR" dirty="0" err="1" smtClean="0"/>
              <a:t>springSecurityFilterChain</a:t>
            </a:r>
            <a:r>
              <a:rPr lang="en-US" altLang="ko-KR" dirty="0" smtClean="0"/>
              <a:t>&lt;/filter-name&gt;</a:t>
            </a:r>
          </a:p>
          <a:p>
            <a:r>
              <a:rPr lang="en-US" altLang="ko-KR" dirty="0" smtClean="0"/>
              <a:t>&lt;filter-class&gt;</a:t>
            </a:r>
            <a:r>
              <a:rPr lang="en-US" altLang="ko-KR" dirty="0" err="1" smtClean="0"/>
              <a:t>org.springframework.web.filter.DelegatingFilterProxy</a:t>
            </a:r>
            <a:r>
              <a:rPr lang="en-US" altLang="ko-KR" dirty="0" smtClean="0"/>
              <a:t>&lt;/filter-class&gt;</a:t>
            </a:r>
          </a:p>
          <a:p>
            <a:r>
              <a:rPr lang="en-US" altLang="ko-KR" dirty="0" smtClean="0"/>
              <a:t>&lt;/filter&gt;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&lt;filter-mapping&gt;</a:t>
            </a:r>
          </a:p>
          <a:p>
            <a:r>
              <a:rPr lang="en-US" altLang="ko-KR" dirty="0" smtClean="0"/>
              <a:t>&lt;filter-name&gt;</a:t>
            </a:r>
            <a:r>
              <a:rPr lang="en-US" altLang="ko-KR" dirty="0" err="1" smtClean="0"/>
              <a:t>springSecurityFilterChain</a:t>
            </a:r>
            <a:r>
              <a:rPr lang="en-US" altLang="ko-KR" dirty="0" smtClean="0"/>
              <a:t>&lt;/filter-name&gt;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-pattern&gt;/*&lt;/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&lt;/filter-mapping&gt;</a:t>
            </a:r>
          </a:p>
          <a:p>
            <a:r>
              <a:rPr lang="en-US" altLang="ko-KR" dirty="0" smtClean="0"/>
              <a:t>&lt;!-- The definition of the Root Spring Container shared by all </a:t>
            </a:r>
            <a:r>
              <a:rPr lang="en-US" altLang="ko-KR" u="sng" dirty="0" err="1" smtClean="0"/>
              <a:t>Servlets</a:t>
            </a:r>
            <a:r>
              <a:rPr lang="en-US" altLang="ko-KR" u="sng" dirty="0" smtClean="0"/>
              <a:t> and Filters --&gt;</a:t>
            </a:r>
          </a:p>
          <a:p>
            <a:r>
              <a:rPr lang="en-US" altLang="ko-KR" dirty="0" smtClean="0"/>
              <a:t>&lt;!–-security-context.xml</a:t>
            </a:r>
            <a:r>
              <a:rPr lang="ko-KR" altLang="en-US" dirty="0" smtClean="0"/>
              <a:t>파일경로 추가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u="sng" dirty="0" smtClean="0"/>
          </a:p>
          <a:p>
            <a:r>
              <a:rPr lang="en-US" altLang="ko-KR" dirty="0" smtClean="0"/>
              <a:t>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en-US" altLang="ko-KR" dirty="0" err="1" smtClean="0"/>
              <a:t>contextConfigLocation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-value&gt;/WEB-INF/spring/root-context.xml&lt;/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-value&gt;/WEB-INF/spring/security-context.xml&lt;/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&lt;/context-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2910" y="500042"/>
            <a:ext cx="738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Spring Bean Configuration file</a:t>
            </a:r>
            <a:r>
              <a:rPr lang="ko-KR" altLang="en-US" dirty="0" smtClean="0"/>
              <a:t>파일 생성   </a:t>
            </a:r>
            <a:r>
              <a:rPr lang="en-US" altLang="ko-KR" dirty="0" smtClean="0"/>
              <a:t>web-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 &gt;&gt; spring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42672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429256" y="1214422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beans, security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3204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916886" y="1260460"/>
            <a:ext cx="4286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7950" y="235743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빨간 박스부분 삭제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3345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35716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Security-context.xml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7158" y="1285860"/>
            <a:ext cx="150019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28860" y="128586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5786" y="1714488"/>
            <a:ext cx="7858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5643578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7620" y="3143248"/>
            <a:ext cx="4786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intercept-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 pattern</a:t>
            </a:r>
            <a:r>
              <a:rPr lang="ko-KR" altLang="en-US" sz="1600" dirty="0" smtClean="0"/>
              <a:t>속성에 주어진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access</a:t>
            </a:r>
            <a:r>
              <a:rPr lang="ko-KR" altLang="en-US" sz="1600" dirty="0" smtClean="0"/>
              <a:t>속성의 권한정의  여러 개 생성할 수 있고 </a:t>
            </a:r>
            <a:r>
              <a:rPr lang="en-US" altLang="ko-KR" sz="1600" dirty="0" smtClean="0"/>
              <a:t>ROLE_</a:t>
            </a:r>
            <a:r>
              <a:rPr lang="ko-KR" altLang="en-US" sz="1600" dirty="0" smtClean="0"/>
              <a:t>생략가능</a:t>
            </a:r>
            <a:endParaRPr lang="en-US" altLang="ko-KR" sz="1600" dirty="0" smtClean="0"/>
          </a:p>
          <a:p>
            <a:r>
              <a:rPr lang="en-US" altLang="ko-KR" sz="1600" dirty="0" smtClean="0"/>
              <a:t>Form-login  </a:t>
            </a:r>
            <a:r>
              <a:rPr lang="ko-KR" altLang="en-US" sz="1600" dirty="0" err="1" smtClean="0"/>
              <a:t>로그인을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위핸</a:t>
            </a:r>
            <a:r>
              <a:rPr lang="ko-KR" altLang="en-US" sz="1600" dirty="0" smtClean="0"/>
              <a:t> 폼을 사용</a:t>
            </a:r>
            <a:endParaRPr lang="en-US" altLang="ko-KR" sz="1600" dirty="0" smtClean="0"/>
          </a:p>
          <a:p>
            <a:r>
              <a:rPr lang="en-US" altLang="ko-KR" sz="1600" dirty="0" smtClean="0"/>
              <a:t>/login</a:t>
            </a:r>
          </a:p>
          <a:p>
            <a:r>
              <a:rPr lang="en-US" altLang="ko-KR" sz="1600" dirty="0" smtClean="0"/>
              <a:t>Logout </a:t>
            </a:r>
            <a:r>
              <a:rPr lang="ko-KR" altLang="en-US" sz="1600" dirty="0" smtClean="0"/>
              <a:t>로그아웃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제공 기본값이 </a:t>
            </a:r>
            <a:r>
              <a:rPr lang="en-US" altLang="ko-KR" sz="1600" dirty="0" smtClean="0"/>
              <a:t>/logout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5072074"/>
            <a:ext cx="478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로그인 계정정보와 권한정의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214290"/>
            <a:ext cx="828680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use-expressions</a:t>
            </a:r>
            <a:r>
              <a:rPr lang="ko-KR" altLang="en-US" sz="1100" dirty="0" smtClean="0"/>
              <a:t> 속성은 </a:t>
            </a:r>
            <a:r>
              <a:rPr lang="en-US" altLang="ko-KR" sz="1100" b="1" dirty="0" smtClean="0"/>
              <a:t>&lt;intercept-</a:t>
            </a:r>
            <a:r>
              <a:rPr lang="en-US" altLang="ko-KR" sz="1100" b="1" dirty="0" err="1" smtClean="0"/>
              <a:t>url</a:t>
            </a:r>
            <a:r>
              <a:rPr lang="en-US" altLang="ko-KR" sz="1100" b="1" dirty="0" smtClean="0"/>
              <a:t>&gt;</a:t>
            </a:r>
            <a:r>
              <a:rPr lang="ko-KR" altLang="en-US" sz="1100" dirty="0" smtClean="0"/>
              <a:t>의 </a:t>
            </a:r>
            <a:r>
              <a:rPr lang="en-US" altLang="ko-KR" sz="1100" b="1" dirty="0" smtClean="0"/>
              <a:t>access</a:t>
            </a:r>
            <a:r>
              <a:rPr lang="ko-KR" altLang="en-US" sz="1100" dirty="0" smtClean="0"/>
              <a:t> 속성에 </a:t>
            </a:r>
            <a:r>
              <a:rPr lang="ko-KR" altLang="en-US" sz="1100" b="1" dirty="0" err="1" smtClean="0"/>
              <a:t>표현식</a:t>
            </a:r>
            <a:r>
              <a:rPr lang="ko-KR" altLang="en-US" sz="1100" dirty="0" err="1" smtClean="0"/>
              <a:t>을</a:t>
            </a:r>
            <a:r>
              <a:rPr lang="ko-KR" altLang="en-US" sz="1100" dirty="0" smtClean="0"/>
              <a:t> 사용할 수 있다는 뜻입니다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값이 </a:t>
            </a:r>
            <a:r>
              <a:rPr lang="en-US" altLang="ko-KR" sz="1100" dirty="0" smtClean="0"/>
              <a:t>"false"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access="USER" </a:t>
            </a:r>
            <a:r>
              <a:rPr lang="ko-KR" altLang="en-US" sz="1100" dirty="0" smtClean="0"/>
              <a:t>로 값을 바로 사용해야 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smtClean="0"/>
              <a:t>&lt;intercept-</a:t>
            </a:r>
            <a:r>
              <a:rPr lang="en-US" altLang="ko-KR" sz="1100" b="1" dirty="0" err="1" smtClean="0"/>
              <a:t>url</a:t>
            </a:r>
            <a:r>
              <a:rPr lang="en-US" altLang="ko-KR" sz="1100" b="1" dirty="0" smtClean="0"/>
              <a:t>&gt;</a:t>
            </a:r>
            <a:r>
              <a:rPr lang="ko-KR" altLang="en-US" sz="1100" dirty="0" smtClean="0"/>
              <a:t> 요소는 </a:t>
            </a:r>
            <a:r>
              <a:rPr lang="en-US" altLang="ko-KR" sz="1100" dirty="0" smtClean="0"/>
              <a:t>pattern </a:t>
            </a:r>
            <a:r>
              <a:rPr lang="ko-KR" altLang="en-US" sz="1100" dirty="0" smtClean="0"/>
              <a:t>속성으로 주어인 </a:t>
            </a:r>
            <a:r>
              <a:rPr lang="en-US" altLang="ko-KR" sz="1100" dirty="0" smtClean="0"/>
              <a:t>URL </a:t>
            </a:r>
            <a:r>
              <a:rPr lang="ko-KR" altLang="en-US" sz="1100" dirty="0" smtClean="0"/>
              <a:t>에 대해 </a:t>
            </a:r>
            <a:r>
              <a:rPr lang="en-US" altLang="ko-KR" sz="1100" dirty="0" smtClean="0"/>
              <a:t>access</a:t>
            </a:r>
            <a:r>
              <a:rPr lang="ko-KR" altLang="en-US" sz="1100" dirty="0" smtClean="0"/>
              <a:t>속성의 권한을 요구합니다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위의 의미는 모든 </a:t>
            </a:r>
            <a:r>
              <a:rPr lang="en-US" altLang="ko-KR" sz="1100" dirty="0" smtClean="0"/>
              <a:t>URL(/**)</a:t>
            </a:r>
            <a:r>
              <a:rPr lang="ko-KR" altLang="en-US" sz="1100" dirty="0" smtClean="0"/>
              <a:t>을 보호하고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액세스하기 위해서는 </a:t>
            </a:r>
            <a:r>
              <a:rPr lang="en-US" altLang="ko-KR" sz="1100" dirty="0" smtClean="0"/>
              <a:t>ROLE_USER </a:t>
            </a:r>
            <a:r>
              <a:rPr lang="ko-KR" altLang="en-US" sz="1100" dirty="0" smtClean="0"/>
              <a:t>역할을 요구합니다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접두어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"ROLE_" </a:t>
            </a:r>
            <a:r>
              <a:rPr lang="ko-KR" altLang="en-US" sz="1100" dirty="0" smtClean="0"/>
              <a:t>가 없어도 동일한 의미 입니다</a:t>
            </a:r>
            <a:r>
              <a:rPr lang="en-US" altLang="ko-KR" sz="1100" dirty="0" smtClean="0"/>
              <a:t>.(</a:t>
            </a:r>
            <a:r>
              <a:rPr lang="ko-KR" altLang="en-US" sz="1100" dirty="0" err="1" smtClean="0"/>
              <a:t>접두어를</a:t>
            </a:r>
            <a:r>
              <a:rPr lang="ko-KR" altLang="en-US" sz="1100" dirty="0" smtClean="0"/>
              <a:t> 붙여도 됩니다</a:t>
            </a:r>
            <a:r>
              <a:rPr lang="en-US" altLang="ko-KR" sz="1100" dirty="0" smtClean="0"/>
              <a:t>.)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&lt;intercept-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요소는 서로 다른 요구사항을 나타내는 </a:t>
            </a:r>
            <a:r>
              <a:rPr lang="ko-KR" altLang="en-US" sz="1100" dirty="0" err="1" smtClean="0"/>
              <a:t>여러개가</a:t>
            </a:r>
            <a:r>
              <a:rPr lang="ko-KR" altLang="en-US" sz="1100" dirty="0" smtClean="0"/>
              <a:t> 나올 수 있습니다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여러개가</a:t>
            </a:r>
            <a:r>
              <a:rPr lang="ko-KR" altLang="en-US" sz="1100" dirty="0" smtClean="0"/>
              <a:t> 나올 경우 순서대로 매칭되어져서 </a:t>
            </a:r>
            <a:r>
              <a:rPr lang="ko-KR" altLang="en-US" sz="1100" dirty="0" err="1" smtClean="0"/>
              <a:t>첫번째가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매칭된것이</a:t>
            </a:r>
            <a:r>
              <a:rPr lang="ko-KR" altLang="en-US" sz="1100" dirty="0" smtClean="0"/>
              <a:t> 사용되어 집니다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그러므로 가장 특수한 경우를 위쪽에 놓고 일반적인 경우를 아래쪽에 놓아야 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smtClean="0"/>
              <a:t>&lt;form-login&gt;</a:t>
            </a:r>
            <a:r>
              <a:rPr lang="ko-KR" altLang="en-US" sz="1100" dirty="0" smtClean="0"/>
              <a:t> 요소는 </a:t>
            </a:r>
            <a:r>
              <a:rPr lang="ko-KR" altLang="en-US" sz="1100" dirty="0" err="1" smtClean="0"/>
              <a:t>로그인을</a:t>
            </a:r>
            <a:r>
              <a:rPr lang="ko-KR" altLang="en-US" sz="1100" dirty="0" smtClean="0"/>
              <a:t> 위해서 폼을 사용합니다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로그인처리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의 기본값은 </a:t>
            </a:r>
            <a:r>
              <a:rPr lang="en-US" altLang="ko-KR" sz="1100" dirty="0" smtClean="0"/>
              <a:t>"/login" </a:t>
            </a:r>
            <a:r>
              <a:rPr lang="ko-KR" altLang="en-US" sz="1100" dirty="0" smtClean="0"/>
              <a:t>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smtClean="0"/>
              <a:t>&lt;logout&gt;</a:t>
            </a:r>
            <a:r>
              <a:rPr lang="ko-KR" altLang="en-US" sz="1100" dirty="0" smtClean="0"/>
              <a:t> 요소는 로그아웃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제공한다는 뜻입니다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기본값은 </a:t>
            </a:r>
            <a:r>
              <a:rPr lang="en-US" altLang="ko-KR" sz="1100" dirty="0" smtClean="0"/>
              <a:t>"/logout" </a:t>
            </a:r>
            <a:r>
              <a:rPr lang="ko-KR" altLang="en-US" sz="1100" dirty="0" smtClean="0"/>
              <a:t>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csrf</a:t>
            </a:r>
            <a:r>
              <a:rPr lang="en-US" altLang="ko-KR" sz="1100" b="1" dirty="0" smtClean="0"/>
              <a:t> disabled="false"/&gt;</a:t>
            </a:r>
            <a:r>
              <a:rPr lang="ko-KR" altLang="en-US" sz="1100" dirty="0" smtClean="0"/>
              <a:t> 는 </a:t>
            </a:r>
            <a:r>
              <a:rPr lang="en-US" altLang="ko-KR" sz="1100" dirty="0" smtClean="0"/>
              <a:t>CSRF(Cross Site </a:t>
            </a:r>
            <a:r>
              <a:rPr lang="en-US" altLang="ko-KR" sz="1100" dirty="0" err="1" smtClean="0"/>
              <a:t>Resquest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Fosery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공격을 방어하기 위한 처리를 하겠다는 뜻입니다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이게 기본값입니다</a:t>
            </a:r>
            <a:r>
              <a:rPr lang="en-US" altLang="ko-KR" sz="1100" dirty="0" smtClean="0"/>
              <a:t>. CSRF </a:t>
            </a:r>
            <a:r>
              <a:rPr lang="ko-KR" altLang="en-US" sz="1100" dirty="0" smtClean="0"/>
              <a:t>방어를 위해 </a:t>
            </a:r>
            <a:r>
              <a:rPr lang="en-US" altLang="ko-KR" sz="1100" dirty="0" smtClean="0"/>
              <a:t>POST </a:t>
            </a:r>
            <a:r>
              <a:rPr lang="ko-KR" altLang="en-US" sz="1100" dirty="0" smtClean="0"/>
              <a:t>방식으로 값을 넘기는 곳에는 모두 </a:t>
            </a:r>
            <a:r>
              <a:rPr lang="en-US" altLang="ko-KR" sz="1100" dirty="0" smtClean="0"/>
              <a:t>&lt;input name="_</a:t>
            </a:r>
            <a:r>
              <a:rPr lang="en-US" altLang="ko-KR" sz="1100" dirty="0" err="1" smtClean="0"/>
              <a:t>csrf</a:t>
            </a:r>
            <a:r>
              <a:rPr lang="en-US" altLang="ko-KR" sz="1100" dirty="0" smtClean="0"/>
              <a:t>" type="hidden" value="ae10ba14-8ca9-4171-9f0d-dd472321a08d" /&gt; </a:t>
            </a:r>
            <a:r>
              <a:rPr lang="ko-KR" altLang="en-US" sz="1100" dirty="0" smtClean="0"/>
              <a:t>와 같은 숨겨진 값을 보내게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ko-KR" altLang="en-US" sz="1100" dirty="0" err="1" smtClean="0"/>
              <a:t>프로바이더</a:t>
            </a:r>
            <a:r>
              <a:rPr lang="ko-KR" altLang="en-US" sz="1100" dirty="0" smtClean="0"/>
              <a:t> 부분은 </a:t>
            </a:r>
            <a:r>
              <a:rPr lang="en-US" altLang="ko-KR" sz="1100" dirty="0" smtClean="0"/>
              <a:t>&lt;user name="user" password="password" authorities="ROLE_USER" /&gt; </a:t>
            </a:r>
            <a:r>
              <a:rPr lang="ko-KR" altLang="en-US" sz="1100" dirty="0" smtClean="0"/>
              <a:t>부분에서 사용자 정보를 제공하고 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실제로 </a:t>
            </a:r>
            <a:r>
              <a:rPr lang="ko-KR" altLang="en-US" sz="1100" dirty="0" err="1" smtClean="0"/>
              <a:t>사용할때는</a:t>
            </a:r>
            <a:r>
              <a:rPr lang="ko-KR" altLang="en-US" sz="1100" dirty="0" smtClean="0"/>
              <a:t> 이 정보를 데이터베이스에서 가져오도록 설정하게 </a:t>
            </a:r>
            <a:r>
              <a:rPr lang="ko-KR" altLang="en-US" sz="1100" dirty="0" err="1" smtClean="0"/>
              <a:t>될것</a:t>
            </a:r>
            <a:r>
              <a:rPr lang="ko-KR" altLang="en-US" sz="1100" dirty="0" smtClean="0"/>
              <a:t> 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CSRF </a:t>
            </a:r>
            <a:r>
              <a:rPr lang="ko-KR" altLang="en-US" sz="1100" dirty="0" smtClean="0"/>
              <a:t>방어를 사용하도록 되어 있다면 로그아웃을 </a:t>
            </a:r>
            <a:r>
              <a:rPr lang="en-US" altLang="ko-KR" sz="1100" dirty="0" smtClean="0"/>
              <a:t>POST </a:t>
            </a:r>
            <a:r>
              <a:rPr lang="ko-KR" altLang="en-US" sz="1100" dirty="0" smtClean="0"/>
              <a:t>방식으로 해야 합니다</a:t>
            </a:r>
            <a:r>
              <a:rPr lang="en-US" altLang="ko-KR" sz="1100" dirty="0" smtClean="0"/>
              <a:t>. CSRF </a:t>
            </a:r>
            <a:r>
              <a:rPr lang="ko-KR" altLang="en-US" sz="1100" dirty="0" smtClean="0"/>
              <a:t>방어를 사용하지 않도록 되어있다면 </a:t>
            </a:r>
            <a:r>
              <a:rPr lang="en-US" altLang="ko-KR" sz="1100" dirty="0" smtClean="0"/>
              <a:t>GET </a:t>
            </a:r>
            <a:r>
              <a:rPr lang="ko-KR" altLang="en-US" sz="1100" dirty="0" smtClean="0"/>
              <a:t>방식도 되므로 단순 링크로 처리할 수 있습니다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 </a:t>
            </a:r>
          </a:p>
          <a:p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>출처</a:t>
            </a:r>
            <a:r>
              <a:rPr lang="en-US" altLang="ko-KR" sz="1100" dirty="0" smtClean="0"/>
              <a:t>: </a:t>
            </a:r>
            <a:r>
              <a:rPr lang="en-US" altLang="ko-KR" sz="1100" dirty="0" smtClean="0">
                <a:hlinkClick r:id="rId2"/>
              </a:rPr>
              <a:t>https://offbyone.tistory.com/88</a:t>
            </a:r>
            <a:r>
              <a:rPr lang="ko-KR" altLang="en-US" sz="1100" dirty="0" smtClean="0"/>
              <a:t> </a:t>
            </a:r>
            <a:r>
              <a:rPr lang="en-US" altLang="ko-KR" sz="1100" dirty="0" smtClean="0"/>
              <a:t>[</a:t>
            </a:r>
            <a:r>
              <a:rPr lang="ko-KR" altLang="en-US" sz="1100" dirty="0" smtClean="0"/>
              <a:t>쉬고 싶은 개발자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컨넥션풀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7158" y="2500306"/>
            <a:ext cx="7215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&lt;dependency&gt;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org.apache.commons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&gt;commons-dbcp2&lt;/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&lt;version&gt;2.8.0&lt;/version&gt;</a:t>
            </a:r>
          </a:p>
          <a:p>
            <a:r>
              <a:rPr lang="en-US" altLang="ko-KR" dirty="0" smtClean="0"/>
              <a:t>&lt;/dependency&gt;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928670"/>
            <a:ext cx="8929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컨넥션풀</a:t>
            </a:r>
            <a:r>
              <a:rPr lang="ko-KR" altLang="en-US" dirty="0" smtClean="0"/>
              <a:t> 참고문서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https://commons.apache.org/proper/commons-dbcp/configuration.html</a:t>
            </a:r>
            <a:endParaRPr lang="en-US" altLang="ko-KR" dirty="0" smtClean="0"/>
          </a:p>
          <a:p>
            <a:r>
              <a:rPr lang="en-US" altLang="ko-KR" dirty="0" smtClean="0"/>
              <a:t>https://sjh836.tistory.com/148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1472" y="1785926"/>
            <a:ext cx="324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https://okky.kr/article/487431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85723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405</a:t>
            </a:r>
            <a:r>
              <a:rPr lang="ko-KR" altLang="en-US" dirty="0" smtClean="0"/>
              <a:t>에러관련 내용</a:t>
            </a:r>
            <a:endParaRPr lang="en-US" altLang="ko-KR" dirty="0" smtClean="0"/>
          </a:p>
          <a:p>
            <a:r>
              <a:rPr lang="en-US" altLang="ko-KR" dirty="0" smtClean="0"/>
              <a:t>CSRF</a:t>
            </a:r>
            <a:r>
              <a:rPr lang="ko-KR" altLang="en-US" dirty="0" smtClean="0"/>
              <a:t>을의 한 </a:t>
            </a:r>
            <a:r>
              <a:rPr lang="ko-KR" altLang="en-US" dirty="0" err="1" smtClean="0"/>
              <a:t>값추가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안했을경우</a:t>
            </a:r>
            <a:r>
              <a:rPr lang="ko-KR" altLang="en-US" dirty="0" smtClean="0"/>
              <a:t> 발생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714356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SPRING  Security02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2976" y="128586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&lt;properties&gt;</a:t>
            </a:r>
          </a:p>
          <a:p>
            <a:r>
              <a:rPr lang="en-US" altLang="ko-KR" dirty="0" smtClean="0"/>
              <a:t>&lt;java-version&gt;1.8&lt;/java-version&gt;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-version&gt;4.3.5.RELEASE&lt;/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-version&gt;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org.aspectj</a:t>
            </a:r>
            <a:r>
              <a:rPr lang="en-US" altLang="ko-KR" dirty="0" smtClean="0"/>
              <a:t>-version&gt;1.6.10&lt;/</a:t>
            </a:r>
            <a:r>
              <a:rPr lang="en-US" altLang="ko-KR" dirty="0" err="1" smtClean="0"/>
              <a:t>org.aspectj</a:t>
            </a:r>
            <a:r>
              <a:rPr lang="en-US" altLang="ko-KR" dirty="0" smtClean="0"/>
              <a:t>-version&gt;</a:t>
            </a:r>
          </a:p>
          <a:p>
            <a:r>
              <a:rPr lang="en-US" altLang="ko-KR" dirty="0" smtClean="0"/>
              <a:t>&lt;org.slf4j-version&gt;1.6.6&lt;/org.slf4j-version&gt;</a:t>
            </a:r>
          </a:p>
          <a:p>
            <a:r>
              <a:rPr lang="en-US" altLang="ko-KR" dirty="0" smtClean="0"/>
              <a:t>&lt;/properties&gt;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5786" y="571480"/>
            <a:ext cx="61436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&lt;!-- Spring Security --&gt;</a:t>
            </a:r>
          </a:p>
          <a:p>
            <a:r>
              <a:rPr lang="en-US" altLang="ko-KR" sz="1100" dirty="0" smtClean="0"/>
              <a:t>&lt;dependency&gt;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groupId</a:t>
            </a:r>
            <a:r>
              <a:rPr lang="en-US" altLang="ko-KR" sz="1100" dirty="0" smtClean="0"/>
              <a:t>&gt;</a:t>
            </a:r>
            <a:r>
              <a:rPr lang="en-US" altLang="ko-KR" sz="1100" dirty="0" err="1" smtClean="0"/>
              <a:t>org.springframework.security</a:t>
            </a:r>
            <a:r>
              <a:rPr lang="en-US" altLang="ko-KR" sz="1100" dirty="0" smtClean="0"/>
              <a:t>&lt;/</a:t>
            </a:r>
            <a:r>
              <a:rPr lang="en-US" altLang="ko-KR" sz="1100" dirty="0" err="1" smtClean="0"/>
              <a:t>groupId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artifactId</a:t>
            </a:r>
            <a:r>
              <a:rPr lang="en-US" altLang="ko-KR" sz="1100" dirty="0" smtClean="0"/>
              <a:t>&gt;spring-security-core&lt;/</a:t>
            </a:r>
            <a:r>
              <a:rPr lang="en-US" altLang="ko-KR" sz="1100" dirty="0" err="1" smtClean="0"/>
              <a:t>artifactId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&lt;version&gt;4.2.1.RELEASE&lt;/version&gt;</a:t>
            </a:r>
          </a:p>
          <a:p>
            <a:r>
              <a:rPr lang="en-US" altLang="ko-KR" sz="1100" dirty="0" smtClean="0"/>
              <a:t>&lt;/dependency&gt;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&lt;dependency&gt;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groupId</a:t>
            </a:r>
            <a:r>
              <a:rPr lang="en-US" altLang="ko-KR" sz="1100" dirty="0" smtClean="0"/>
              <a:t>&gt;</a:t>
            </a:r>
            <a:r>
              <a:rPr lang="en-US" altLang="ko-KR" sz="1100" dirty="0" err="1" smtClean="0"/>
              <a:t>org.springframework.security</a:t>
            </a:r>
            <a:r>
              <a:rPr lang="en-US" altLang="ko-KR" sz="1100" dirty="0" smtClean="0"/>
              <a:t>&lt;/</a:t>
            </a:r>
            <a:r>
              <a:rPr lang="en-US" altLang="ko-KR" sz="1100" dirty="0" err="1" smtClean="0"/>
              <a:t>groupId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artifactId</a:t>
            </a:r>
            <a:r>
              <a:rPr lang="en-US" altLang="ko-KR" sz="1100" dirty="0" smtClean="0"/>
              <a:t>&gt;spring-security-web&lt;/</a:t>
            </a:r>
            <a:r>
              <a:rPr lang="en-US" altLang="ko-KR" sz="1100" dirty="0" err="1" smtClean="0"/>
              <a:t>artifactId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&lt;version&gt;4.2.1.RELEASE&lt;/version&gt;</a:t>
            </a:r>
          </a:p>
          <a:p>
            <a:r>
              <a:rPr lang="en-US" altLang="ko-KR" sz="1100" dirty="0" smtClean="0"/>
              <a:t>&lt;/dependency&gt;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&lt;dependency&gt;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groupId</a:t>
            </a:r>
            <a:r>
              <a:rPr lang="en-US" altLang="ko-KR" sz="1100" dirty="0" smtClean="0"/>
              <a:t>&gt;</a:t>
            </a:r>
            <a:r>
              <a:rPr lang="en-US" altLang="ko-KR" sz="1100" dirty="0" err="1" smtClean="0"/>
              <a:t>org.springframework.security</a:t>
            </a:r>
            <a:r>
              <a:rPr lang="en-US" altLang="ko-KR" sz="1100" dirty="0" smtClean="0"/>
              <a:t>&lt;/</a:t>
            </a:r>
            <a:r>
              <a:rPr lang="en-US" altLang="ko-KR" sz="1100" dirty="0" err="1" smtClean="0"/>
              <a:t>groupId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artifactId</a:t>
            </a:r>
            <a:r>
              <a:rPr lang="en-US" altLang="ko-KR" sz="1100" dirty="0" smtClean="0"/>
              <a:t>&gt;spring-security-</a:t>
            </a:r>
            <a:r>
              <a:rPr lang="en-US" altLang="ko-KR" sz="1100" dirty="0" err="1" smtClean="0"/>
              <a:t>config</a:t>
            </a:r>
            <a:r>
              <a:rPr lang="en-US" altLang="ko-KR" sz="1100" dirty="0" smtClean="0"/>
              <a:t>&lt;/</a:t>
            </a:r>
            <a:r>
              <a:rPr lang="en-US" altLang="ko-KR" sz="1100" dirty="0" err="1" smtClean="0"/>
              <a:t>artifactId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&lt;version&gt;4.2.1.RELEASE&lt;/version&gt;</a:t>
            </a:r>
          </a:p>
          <a:p>
            <a:r>
              <a:rPr lang="en-US" altLang="ko-KR" sz="1100" dirty="0" smtClean="0"/>
              <a:t>&lt;/dependency&gt;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&lt;dependency&gt;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groupId</a:t>
            </a:r>
            <a:r>
              <a:rPr lang="en-US" altLang="ko-KR" sz="1100" dirty="0" smtClean="0"/>
              <a:t>&gt;</a:t>
            </a:r>
            <a:r>
              <a:rPr lang="en-US" altLang="ko-KR" sz="1100" dirty="0" err="1" smtClean="0"/>
              <a:t>org.springframework.security</a:t>
            </a:r>
            <a:r>
              <a:rPr lang="en-US" altLang="ko-KR" sz="1100" dirty="0" smtClean="0"/>
              <a:t>&lt;/</a:t>
            </a:r>
            <a:r>
              <a:rPr lang="en-US" altLang="ko-KR" sz="1100" dirty="0" err="1" smtClean="0"/>
              <a:t>groupId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artifactId</a:t>
            </a:r>
            <a:r>
              <a:rPr lang="en-US" altLang="ko-KR" sz="1100" dirty="0" smtClean="0"/>
              <a:t>&gt;spring-security-</a:t>
            </a:r>
            <a:r>
              <a:rPr lang="en-US" altLang="ko-KR" sz="1100" dirty="0" err="1" smtClean="0"/>
              <a:t>taglibs</a:t>
            </a:r>
            <a:r>
              <a:rPr lang="en-US" altLang="ko-KR" sz="1100" dirty="0" smtClean="0"/>
              <a:t>&lt;/</a:t>
            </a:r>
            <a:r>
              <a:rPr lang="en-US" altLang="ko-KR" sz="1100" dirty="0" err="1" smtClean="0"/>
              <a:t>artifactId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&lt;version&gt;4.2.1.RELEASE&lt;/version&gt;</a:t>
            </a:r>
          </a:p>
          <a:p>
            <a:r>
              <a:rPr lang="en-US" altLang="ko-KR" sz="1100" dirty="0" smtClean="0"/>
              <a:t>&lt;/dependency&gt;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286380" y="385762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Security </a:t>
            </a:r>
            <a:r>
              <a:rPr lang="en-US" altLang="ko-KR" dirty="0" err="1" smtClean="0"/>
              <a:t>taglibs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하나더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18573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85860"/>
            <a:ext cx="1905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1538" y="214290"/>
            <a:ext cx="700092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&lt;!-- Spring Security --&gt;</a:t>
            </a:r>
          </a:p>
          <a:p>
            <a:r>
              <a:rPr lang="en-US" altLang="ko-KR" sz="1400" dirty="0" smtClean="0"/>
              <a:t>&lt;filter&gt;</a:t>
            </a:r>
          </a:p>
          <a:p>
            <a:r>
              <a:rPr lang="en-US" altLang="ko-KR" sz="1400" dirty="0" smtClean="0"/>
              <a:t>&lt;filter-name&gt;</a:t>
            </a:r>
            <a:r>
              <a:rPr lang="en-US" altLang="ko-KR" sz="1400" dirty="0" err="1" smtClean="0"/>
              <a:t>springSecurityFilterChain</a:t>
            </a:r>
            <a:r>
              <a:rPr lang="en-US" altLang="ko-KR" sz="1400" dirty="0" smtClean="0"/>
              <a:t>&lt;/filter-name&gt;</a:t>
            </a:r>
          </a:p>
          <a:p>
            <a:r>
              <a:rPr lang="en-US" altLang="ko-KR" sz="1400" dirty="0" smtClean="0"/>
              <a:t>&lt;filter-class&gt;</a:t>
            </a:r>
            <a:r>
              <a:rPr lang="en-US" altLang="ko-KR" sz="1400" dirty="0" err="1" smtClean="0"/>
              <a:t>org.springframework.web.filter.DelegatingFilterProxy</a:t>
            </a:r>
            <a:r>
              <a:rPr lang="en-US" altLang="ko-KR" sz="1400" dirty="0" smtClean="0"/>
              <a:t>&lt;/filter-class&gt;</a:t>
            </a:r>
          </a:p>
          <a:p>
            <a:r>
              <a:rPr lang="en-US" altLang="ko-KR" sz="1400" dirty="0" smtClean="0"/>
              <a:t>&lt;/filter&gt;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&lt;filter-mapping&gt;</a:t>
            </a:r>
          </a:p>
          <a:p>
            <a:r>
              <a:rPr lang="en-US" altLang="ko-KR" sz="1400" dirty="0" smtClean="0"/>
              <a:t>&lt;filter-name&gt;</a:t>
            </a:r>
            <a:r>
              <a:rPr lang="en-US" altLang="ko-KR" sz="1400" dirty="0" err="1" smtClean="0"/>
              <a:t>springSecurityFilterChain</a:t>
            </a:r>
            <a:r>
              <a:rPr lang="en-US" altLang="ko-KR" sz="1400" dirty="0" smtClean="0"/>
              <a:t>&lt;/filter-name&gt;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-pattern&gt;/*&lt;/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</a:p>
          <a:p>
            <a:r>
              <a:rPr lang="en-US" altLang="ko-KR" sz="1400" dirty="0" smtClean="0"/>
              <a:t>&lt;/filter-mapping&gt;</a:t>
            </a:r>
          </a:p>
          <a:p>
            <a:r>
              <a:rPr lang="ko-KR" altLang="en-US" sz="1400" dirty="0" smtClean="0"/>
              <a:t>    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&lt;!-- The definition of the Root Spring Container shared by all </a:t>
            </a:r>
            <a:r>
              <a:rPr lang="en-US" altLang="ko-KR" sz="1400" u="sng" dirty="0" err="1" smtClean="0"/>
              <a:t>Servlets</a:t>
            </a:r>
            <a:r>
              <a:rPr lang="en-US" altLang="ko-KR" sz="1400" u="sng" dirty="0" smtClean="0"/>
              <a:t> and Filters --&gt;</a:t>
            </a:r>
          </a:p>
          <a:p>
            <a:r>
              <a:rPr lang="en-US" altLang="ko-KR" sz="1400" dirty="0" smtClean="0"/>
              <a:t>&lt;context-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  <a:r>
              <a:rPr lang="en-US" altLang="ko-KR" sz="1400" dirty="0" err="1" smtClean="0"/>
              <a:t>contextConfigLocation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-value&gt;/WEB-INF/spring/root-context.xml&lt;/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-value&gt;/WEB-INF/spring/security-context.xml&lt;/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smtClean="0"/>
              <a:t>&lt;/context-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76" y="508157"/>
            <a:ext cx="8572528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&lt;?xml version=</a:t>
            </a:r>
            <a:r>
              <a:rPr lang="en-US" altLang="ko-KR" sz="1050" i="1" dirty="0" smtClean="0"/>
              <a:t>"1.0" encoding="UTF-8"?&gt;</a:t>
            </a:r>
          </a:p>
          <a:p>
            <a:r>
              <a:rPr lang="en-US" altLang="ko-KR" sz="1050" dirty="0" smtClean="0"/>
              <a:t>&lt;</a:t>
            </a:r>
            <a:r>
              <a:rPr lang="en-US" altLang="ko-KR" sz="1050" dirty="0" err="1" smtClean="0"/>
              <a:t>beans:beans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xmlns:beans</a:t>
            </a:r>
            <a:r>
              <a:rPr lang="en-US" altLang="ko-KR" sz="1050" dirty="0" smtClean="0"/>
              <a:t>=</a:t>
            </a:r>
            <a:r>
              <a:rPr lang="en-US" altLang="ko-KR" sz="1050" i="1" dirty="0" smtClean="0"/>
              <a:t>"http://www.springframework.org/schema/beans"</a:t>
            </a:r>
          </a:p>
          <a:p>
            <a:r>
              <a:rPr lang="en-US" altLang="ko-KR" sz="1050" dirty="0" err="1" smtClean="0"/>
              <a:t>xmlns:xsi</a:t>
            </a:r>
            <a:r>
              <a:rPr lang="en-US" altLang="ko-KR" sz="1050" dirty="0" smtClean="0"/>
              <a:t>=</a:t>
            </a:r>
            <a:r>
              <a:rPr lang="en-US" altLang="ko-KR" sz="1050" i="1" dirty="0" smtClean="0"/>
              <a:t>"http://www.w3.org/2001/XMLSchema-instance"</a:t>
            </a:r>
          </a:p>
          <a:p>
            <a:r>
              <a:rPr lang="en-US" altLang="ko-KR" sz="1050" dirty="0" err="1" smtClean="0"/>
              <a:t>xmlns</a:t>
            </a:r>
            <a:r>
              <a:rPr lang="en-US" altLang="ko-KR" sz="1050" dirty="0" smtClean="0"/>
              <a:t>=</a:t>
            </a:r>
            <a:r>
              <a:rPr lang="en-US" altLang="ko-KR" sz="1050" i="1" dirty="0" smtClean="0"/>
              <a:t>"http://www.springframework.org/schema/security"</a:t>
            </a:r>
          </a:p>
          <a:p>
            <a:r>
              <a:rPr lang="en-US" altLang="ko-KR" sz="1050" dirty="0" err="1" smtClean="0"/>
              <a:t>xsi:schemaLocation</a:t>
            </a:r>
            <a:r>
              <a:rPr lang="en-US" altLang="ko-KR" sz="1050" dirty="0" smtClean="0"/>
              <a:t>=</a:t>
            </a:r>
            <a:r>
              <a:rPr lang="en-US" altLang="ko-KR" sz="1050" i="1" dirty="0" smtClean="0"/>
              <a:t>"http://www.springframework.org/schema/security http://www.springframework.org/schema/security/spring-security.xsd</a:t>
            </a:r>
          </a:p>
          <a:p>
            <a:r>
              <a:rPr lang="en-US" altLang="ko-KR" sz="1050" i="1" dirty="0" smtClean="0"/>
              <a:t>http://www.springframework.org/schema/beans http://www.springframework.org/schema/beans/spring-beans.xsd"&gt;</a:t>
            </a:r>
          </a:p>
          <a:p>
            <a:r>
              <a:rPr lang="en-US" altLang="ko-KR" sz="1050" dirty="0" smtClean="0"/>
              <a:t>&lt;!-- URL </a:t>
            </a:r>
            <a:r>
              <a:rPr lang="ko-KR" altLang="en-US" sz="1050" dirty="0" smtClean="0"/>
              <a:t>설정 </a:t>
            </a:r>
            <a:r>
              <a:rPr lang="en-US" altLang="ko-KR" sz="1050" dirty="0" smtClean="0"/>
              <a:t>--&gt;</a:t>
            </a:r>
          </a:p>
          <a:p>
            <a:r>
              <a:rPr lang="en-US" altLang="ko-KR" sz="1050" dirty="0" smtClean="0"/>
              <a:t>&lt;http use-expressions=</a:t>
            </a:r>
            <a:r>
              <a:rPr lang="en-US" altLang="ko-KR" sz="1050" i="1" dirty="0" smtClean="0"/>
              <a:t>"true"&gt;</a:t>
            </a:r>
          </a:p>
          <a:p>
            <a:r>
              <a:rPr lang="en-US" altLang="ko-KR" sz="1050" dirty="0" smtClean="0"/>
              <a:t>&lt;intercept-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 pattern=</a:t>
            </a:r>
            <a:r>
              <a:rPr lang="en-US" altLang="ko-KR" sz="1050" i="1" dirty="0" smtClean="0"/>
              <a:t>"/user/user" access="</a:t>
            </a:r>
            <a:r>
              <a:rPr lang="en-US" altLang="ko-KR" sz="1050" i="1" dirty="0" err="1" smtClean="0"/>
              <a:t>permitAll</a:t>
            </a:r>
            <a:r>
              <a:rPr lang="en-US" altLang="ko-KR" sz="1050" i="1" dirty="0" smtClean="0"/>
              <a:t>" /&gt;</a:t>
            </a:r>
          </a:p>
          <a:p>
            <a:r>
              <a:rPr lang="en-US" altLang="ko-KR" sz="1050" dirty="0" smtClean="0"/>
              <a:t>&lt;intercept-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 pattern=</a:t>
            </a:r>
            <a:r>
              <a:rPr lang="en-US" altLang="ko-KR" sz="1050" i="1" dirty="0" smtClean="0"/>
              <a:t>"/member/**" access="</a:t>
            </a:r>
            <a:r>
              <a:rPr lang="en-US" altLang="ko-KR" sz="1050" i="1" dirty="0" err="1" smtClean="0"/>
              <a:t>hasAnyRole</a:t>
            </a:r>
            <a:r>
              <a:rPr lang="en-US" altLang="ko-KR" sz="1050" i="1" dirty="0" smtClean="0"/>
              <a:t>('MEMBER,ADMIN')" /&gt;</a:t>
            </a:r>
          </a:p>
          <a:p>
            <a:r>
              <a:rPr lang="en-US" altLang="ko-KR" sz="1050" dirty="0" smtClean="0"/>
              <a:t>&lt;intercept-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 pattern=</a:t>
            </a:r>
            <a:r>
              <a:rPr lang="en-US" altLang="ko-KR" sz="1050" i="1" dirty="0" smtClean="0"/>
              <a:t>"/admin/admin" access="</a:t>
            </a:r>
            <a:r>
              <a:rPr lang="en-US" altLang="ko-KR" sz="1050" i="1" dirty="0" err="1" smtClean="0"/>
              <a:t>hasRole</a:t>
            </a:r>
            <a:r>
              <a:rPr lang="en-US" altLang="ko-KR" sz="1050" i="1" dirty="0" smtClean="0"/>
              <a:t>('ADMIN')" /&gt;</a:t>
            </a:r>
          </a:p>
          <a:p>
            <a:endParaRPr lang="ko-KR" altLang="en-US" sz="1050" dirty="0" smtClean="0"/>
          </a:p>
          <a:p>
            <a:r>
              <a:rPr lang="en-US" altLang="ko-KR" sz="1050" dirty="0" smtClean="0"/>
              <a:t>&lt;form-login /&gt;</a:t>
            </a:r>
          </a:p>
          <a:p>
            <a:r>
              <a:rPr lang="en-US" altLang="ko-KR" sz="1050" dirty="0" smtClean="0"/>
              <a:t>&lt;logout  /&gt;</a:t>
            </a:r>
          </a:p>
          <a:p>
            <a:r>
              <a:rPr lang="en-US" altLang="ko-KR" sz="1050" dirty="0" smtClean="0"/>
              <a:t>&lt;!-- &lt;access-denied-handler error-page="/login/</a:t>
            </a:r>
            <a:r>
              <a:rPr lang="en-US" altLang="ko-KR" sz="1050" dirty="0" err="1" smtClean="0"/>
              <a:t>loginDenied.do</a:t>
            </a:r>
            <a:r>
              <a:rPr lang="en-US" altLang="ko-KR" sz="1050" dirty="0" smtClean="0"/>
              <a:t>" /&gt; --&gt;</a:t>
            </a:r>
          </a:p>
          <a:p>
            <a:r>
              <a:rPr lang="en-US" altLang="ko-KR" sz="1050" dirty="0" smtClean="0"/>
              <a:t>&lt;/http&gt;</a:t>
            </a:r>
          </a:p>
          <a:p>
            <a:endParaRPr lang="ko-KR" altLang="en-US" sz="1050" dirty="0" smtClean="0"/>
          </a:p>
          <a:p>
            <a:r>
              <a:rPr lang="en-US" altLang="ko-KR" sz="1050" dirty="0" smtClean="0"/>
              <a:t>&lt;!-- provider --&gt;</a:t>
            </a:r>
          </a:p>
          <a:p>
            <a:r>
              <a:rPr lang="en-US" altLang="ko-KR" sz="1050" dirty="0" smtClean="0"/>
              <a:t>&lt;authentication-manager&gt;</a:t>
            </a:r>
          </a:p>
          <a:p>
            <a:r>
              <a:rPr lang="en-US" altLang="ko-KR" sz="1050" dirty="0" smtClean="0"/>
              <a:t>&lt;authentication-provider&gt;</a:t>
            </a:r>
          </a:p>
          <a:p>
            <a:r>
              <a:rPr lang="en-US" altLang="ko-KR" sz="1050" dirty="0" smtClean="0"/>
              <a:t>&lt;user-service&gt;</a:t>
            </a:r>
          </a:p>
          <a:p>
            <a:r>
              <a:rPr lang="en-US" altLang="ko-KR" sz="1050" dirty="0" smtClean="0"/>
              <a:t>&lt;user name=</a:t>
            </a:r>
            <a:r>
              <a:rPr lang="en-US" altLang="ko-KR" sz="1050" i="1" dirty="0" smtClean="0"/>
              <a:t>"member" password="1234" authorities="ROLE_MEMBER" /&gt;</a:t>
            </a:r>
          </a:p>
          <a:p>
            <a:r>
              <a:rPr lang="en-US" altLang="ko-KR" sz="1050" dirty="0" smtClean="0"/>
              <a:t>&lt;user name=</a:t>
            </a:r>
            <a:r>
              <a:rPr lang="en-US" altLang="ko-KR" sz="1050" i="1" dirty="0" smtClean="0"/>
              <a:t>"admin" password="1234" authorities="ROLE_ADMIN,ROLE_MEMBER" /&gt;</a:t>
            </a:r>
          </a:p>
          <a:p>
            <a:r>
              <a:rPr lang="en-US" altLang="ko-KR" sz="1050" dirty="0" smtClean="0"/>
              <a:t>&lt;/user-service&gt;</a:t>
            </a:r>
          </a:p>
          <a:p>
            <a:r>
              <a:rPr lang="en-US" altLang="ko-KR" sz="1050" dirty="0" smtClean="0"/>
              <a:t>&lt;/authentication-provider&gt;</a:t>
            </a:r>
          </a:p>
          <a:p>
            <a:r>
              <a:rPr lang="en-US" altLang="ko-KR" sz="1050" dirty="0" smtClean="0"/>
              <a:t>&lt;/authentication-manager&gt;</a:t>
            </a:r>
          </a:p>
          <a:p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beans:beans</a:t>
            </a:r>
            <a:r>
              <a:rPr lang="en-US" altLang="ko-KR" sz="1050" dirty="0" smtClean="0"/>
              <a:t>&gt;</a:t>
            </a:r>
          </a:p>
          <a:p>
            <a:endParaRPr lang="ko-KR" alt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6"/>
            <a:ext cx="18573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57166"/>
            <a:ext cx="1905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2357430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으로 로그인 하면 </a:t>
            </a:r>
            <a:r>
              <a:rPr lang="en-US" altLang="ko-KR" dirty="0" smtClean="0"/>
              <a:t>user member admin</a:t>
            </a:r>
            <a:r>
              <a:rPr lang="ko-KR" altLang="en-US" dirty="0" smtClean="0"/>
              <a:t>에 접근 가능</a:t>
            </a:r>
            <a:endParaRPr lang="en-US" altLang="ko-KR" dirty="0" smtClean="0"/>
          </a:p>
          <a:p>
            <a:r>
              <a:rPr lang="en-US" altLang="ko-KR" dirty="0" smtClean="0"/>
              <a:t>Member</a:t>
            </a:r>
            <a:r>
              <a:rPr lang="ko-KR" altLang="en-US" dirty="0" smtClean="0"/>
              <a:t>로 로그인 하면 </a:t>
            </a:r>
            <a:r>
              <a:rPr lang="en-US" altLang="ko-KR" dirty="0" smtClean="0"/>
              <a:t>user member</a:t>
            </a:r>
            <a:r>
              <a:rPr lang="ko-KR" altLang="en-US" dirty="0" smtClean="0"/>
              <a:t>접근가능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에 접근하면 </a:t>
            </a:r>
            <a:r>
              <a:rPr lang="en-US" altLang="ko-KR" dirty="0" smtClean="0"/>
              <a:t>403</a:t>
            </a:r>
            <a:r>
              <a:rPr lang="ko-KR" altLang="en-US" dirty="0" smtClean="0"/>
              <a:t>에러 발생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142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403</a:t>
            </a:r>
            <a:r>
              <a:rPr lang="ko-KR" altLang="en-US" dirty="0" smtClean="0"/>
              <a:t>에러페이지처리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14478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5400000">
            <a:off x="1000100" y="1071546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28926" y="439895"/>
            <a:ext cx="57150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/>
              <a:t>&lt;%@ page language=</a:t>
            </a:r>
            <a:r>
              <a:rPr lang="fr-FR" altLang="ko-KR" i="1" dirty="0" smtClean="0"/>
              <a:t>"java" contentType="text/html; charset=UTF-8"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"UTF-8"%&gt;</a:t>
            </a:r>
          </a:p>
          <a:p>
            <a:r>
              <a:rPr lang="sv-SE" altLang="ko-KR" dirty="0" smtClean="0"/>
              <a:t>&lt;%@ taglib prefix=</a:t>
            </a:r>
            <a:r>
              <a:rPr lang="sv-SE" altLang="ko-KR" i="1" dirty="0" smtClean="0"/>
              <a:t>"form" uri="http://www.springframework.org/tags/form" %&gt;</a:t>
            </a:r>
          </a:p>
          <a:p>
            <a:r>
              <a:rPr lang="en-US" altLang="ko-KR" dirty="0" smtClean="0"/>
              <a:t>&lt;!DOCTYPE html&gt;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&lt;meta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"UTF-8"&gt;</a:t>
            </a:r>
          </a:p>
          <a:p>
            <a:r>
              <a:rPr lang="en-US" altLang="ko-KR" dirty="0" smtClean="0"/>
              <a:t>&lt;title&gt;Insert title here&lt;/title&gt;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403 Error 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권한없음</a:t>
            </a:r>
            <a:endParaRPr lang="ko-KR" altLang="en-US" dirty="0" smtClean="0"/>
          </a:p>
          <a:p>
            <a:r>
              <a:rPr lang="en-US" altLang="ko-KR" dirty="0" smtClean="0"/>
              <a:t>&lt;h2&gt;${SPRING_SECURITY_403_EXCEPTION.message }&lt;/h2&gt;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"/ex/user/user"&gt;</a:t>
            </a:r>
            <a:r>
              <a:rPr lang="ko-KR" altLang="en-US" i="1" dirty="0" smtClean="0"/>
              <a:t>사용자 페이지로 이동</a:t>
            </a:r>
            <a:r>
              <a:rPr lang="en-US" altLang="ko-KR" i="1" dirty="0" smtClean="0"/>
              <a:t>&lt;/a&gt;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7224" y="612845"/>
            <a:ext cx="79296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@Controller</a:t>
            </a:r>
          </a:p>
          <a:p>
            <a:r>
              <a:rPr lang="en-US" altLang="ko-KR" sz="2000" b="1" dirty="0" smtClean="0"/>
              <a:t>public class </a:t>
            </a:r>
            <a:r>
              <a:rPr lang="en-US" altLang="ko-KR" sz="2000" b="1" dirty="0" err="1" smtClean="0"/>
              <a:t>UserController</a:t>
            </a:r>
            <a:r>
              <a:rPr lang="en-US" altLang="ko-KR" sz="2000" b="1" dirty="0" smtClean="0"/>
              <a:t> {</a:t>
            </a:r>
          </a:p>
          <a:p>
            <a:r>
              <a:rPr lang="en-US" altLang="ko-KR" sz="2000" dirty="0" smtClean="0"/>
              <a:t>……..</a:t>
            </a:r>
            <a:endParaRPr lang="ko-KR" altLang="en-US" sz="2000" dirty="0" smtClean="0"/>
          </a:p>
          <a:p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RequestMapping</a:t>
            </a:r>
            <a:r>
              <a:rPr lang="en-US" altLang="ko-KR" sz="2000" dirty="0" smtClean="0"/>
              <a:t>(value = "/user/error", method = </a:t>
            </a:r>
            <a:r>
              <a:rPr lang="en-US" altLang="ko-KR" sz="2000" dirty="0" err="1" smtClean="0"/>
              <a:t>RequestMethod.</a:t>
            </a:r>
            <a:r>
              <a:rPr lang="en-US" altLang="ko-KR" sz="2000" b="1" i="1" dirty="0" err="1" smtClean="0"/>
              <a:t>GET</a:t>
            </a:r>
            <a:r>
              <a:rPr lang="en-US" altLang="ko-KR" sz="2000" b="1" i="1" dirty="0" smtClean="0"/>
              <a:t>)</a:t>
            </a:r>
          </a:p>
          <a:p>
            <a:r>
              <a:rPr lang="it-IT" altLang="ko-KR" sz="2000" b="1" dirty="0" smtClean="0"/>
              <a:t>public String userError(Locale locale, Model model) {</a:t>
            </a:r>
          </a:p>
          <a:p>
            <a:r>
              <a:rPr lang="en-US" altLang="ko-KR" sz="2000" b="1" dirty="0" smtClean="0"/>
              <a:t>return "/user/error";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}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security-context.xml</a:t>
            </a:r>
          </a:p>
          <a:p>
            <a:r>
              <a:rPr lang="en-US" altLang="ko-KR" sz="2000" dirty="0" smtClean="0"/>
              <a:t>&lt;http use-expressions=</a:t>
            </a:r>
            <a:r>
              <a:rPr lang="en-US" altLang="ko-KR" sz="2000" i="1" dirty="0" smtClean="0"/>
              <a:t>"true"&gt;</a:t>
            </a:r>
          </a:p>
          <a:p>
            <a:r>
              <a:rPr lang="en-US" altLang="ko-KR" sz="2000" dirty="0" smtClean="0"/>
              <a:t>…….</a:t>
            </a:r>
          </a:p>
          <a:p>
            <a:r>
              <a:rPr lang="en-US" altLang="ko-KR" sz="2000" dirty="0" smtClean="0"/>
              <a:t>&lt;access-denied-handler error-page=</a:t>
            </a:r>
            <a:r>
              <a:rPr lang="en-US" altLang="ko-KR" sz="2000" i="1" dirty="0" smtClean="0"/>
              <a:t>"/user/error" /&gt; </a:t>
            </a:r>
          </a:p>
          <a:p>
            <a:r>
              <a:rPr lang="en-US" altLang="ko-KR" sz="2000" dirty="0" smtClean="0"/>
              <a:t>&lt;/http&gt;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61766"/>
            <a:ext cx="728666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&lt;?xml version=</a:t>
            </a:r>
            <a:r>
              <a:rPr lang="en-US" altLang="ko-KR" sz="1400" i="1" dirty="0" smtClean="0"/>
              <a:t>"1.0" encoding="UTF-8"?&gt;</a:t>
            </a:r>
          </a:p>
          <a:p>
            <a:r>
              <a:rPr lang="en-US" altLang="ko-KR" sz="1400" dirty="0" smtClean="0"/>
              <a:t>&lt;beans </a:t>
            </a:r>
            <a:r>
              <a:rPr lang="en-US" altLang="ko-KR" sz="1400" dirty="0" err="1" smtClean="0"/>
              <a:t>xmlns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"http://www.springframework.org/schema/beans"</a:t>
            </a:r>
          </a:p>
          <a:p>
            <a:r>
              <a:rPr lang="en-US" altLang="ko-KR" sz="1400" dirty="0" err="1" smtClean="0"/>
              <a:t>xmlns:xsi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"http://www.w3.org/2001/XMLSchema-instance"</a:t>
            </a:r>
          </a:p>
          <a:p>
            <a:r>
              <a:rPr lang="en-US" altLang="ko-KR" sz="1400" dirty="0" err="1" smtClean="0"/>
              <a:t>xsi:schemaLocation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"http://www.springframework.org/schema/beans https://www.springframework.org/schema/beans/spring-beans.xsd"&gt;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&lt;!-- Root Context: defines shared resources visible to all other web components --&gt;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 smtClean="0"/>
              <a:t>데이터베이스 연결 </a:t>
            </a:r>
            <a:r>
              <a:rPr lang="en-US" altLang="ko-KR" sz="1400" dirty="0" smtClean="0"/>
              <a:t>--&gt;</a:t>
            </a:r>
          </a:p>
          <a:p>
            <a:r>
              <a:rPr lang="en-US" altLang="ko-KR" sz="1400" dirty="0" smtClean="0"/>
              <a:t>&lt;bean id=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dataSource</a:t>
            </a:r>
            <a:r>
              <a:rPr lang="en-US" altLang="ko-KR" sz="1400" i="1" dirty="0" smtClean="0"/>
              <a:t>" class="org.apache.commons.dbcp2.BasicDataSource" destroy-method="close"&gt;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driverClassName</a:t>
            </a:r>
            <a:r>
              <a:rPr lang="en-US" altLang="ko-KR" sz="1400" i="1" dirty="0" smtClean="0"/>
              <a:t>" value="</a:t>
            </a:r>
            <a:r>
              <a:rPr lang="en-US" altLang="ko-KR" sz="1400" i="1" dirty="0" err="1" smtClean="0"/>
              <a:t>oracle.jdbc.driver.OracleDriver</a:t>
            </a:r>
            <a:r>
              <a:rPr lang="en-US" altLang="ko-KR" sz="1400" i="1" dirty="0" smtClean="0"/>
              <a:t>" 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url</a:t>
            </a:r>
            <a:r>
              <a:rPr lang="en-US" altLang="ko-KR" sz="1400" i="1" dirty="0" smtClean="0"/>
              <a:t>" value="</a:t>
            </a:r>
            <a:r>
              <a:rPr lang="en-US" altLang="ko-KR" sz="1400" i="1" dirty="0" err="1" smtClean="0"/>
              <a:t>jdbc:oracle:thin</a:t>
            </a:r>
            <a:r>
              <a:rPr lang="en-US" altLang="ko-KR" sz="1400" i="1" dirty="0" smtClean="0"/>
              <a:t>:@127.0.0.1:1521:XE" 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"username" value="c##human" 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"password" value="human" 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initialSize</a:t>
            </a:r>
            <a:r>
              <a:rPr lang="en-US" altLang="ko-KR" sz="1400" i="1" dirty="0" smtClean="0"/>
              <a:t>" value="30"/&gt;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maxTotal</a:t>
            </a:r>
            <a:r>
              <a:rPr lang="en-US" altLang="ko-KR" sz="1400" i="1" dirty="0" smtClean="0"/>
              <a:t>" value="30"/&gt; 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maxIdle</a:t>
            </a:r>
            <a:r>
              <a:rPr lang="en-US" altLang="ko-KR" sz="1400" i="1" dirty="0" smtClean="0"/>
              <a:t>" value="30"/&gt; 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minIdle</a:t>
            </a:r>
            <a:r>
              <a:rPr lang="en-US" altLang="ko-KR" sz="1400" i="1" dirty="0" smtClean="0"/>
              <a:t>" value="30"/&gt;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&lt;/bean&gt;</a:t>
            </a:r>
          </a:p>
          <a:p>
            <a:r>
              <a:rPr lang="en-US" sz="1400" dirty="0" smtClean="0"/>
              <a:t>&lt;!-- pool</a:t>
            </a:r>
            <a:r>
              <a:rPr lang="ko-KR" altLang="en-US" sz="1400" dirty="0" smtClean="0"/>
              <a:t>이 고갈되었을 경우 최대 대기 타임 </a:t>
            </a:r>
            <a:r>
              <a:rPr lang="en-US" sz="1400" dirty="0" smtClean="0"/>
              <a:t>ms --&gt; &lt;property name="</a:t>
            </a:r>
            <a:r>
              <a:rPr lang="en-US" sz="1400" dirty="0" err="1" smtClean="0"/>
              <a:t>maxWaitMillis</a:t>
            </a:r>
            <a:r>
              <a:rPr lang="en-US" sz="1400" dirty="0" smtClean="0"/>
              <a:t>" value="3000"/&gt;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ko-KR" altLang="en-US" sz="1400" dirty="0" smtClean="0"/>
              <a:t>출처</a:t>
            </a:r>
            <a:r>
              <a:rPr lang="en-US" altLang="ko-KR" sz="1400" dirty="0" smtClean="0"/>
              <a:t>: </a:t>
            </a:r>
            <a:r>
              <a:rPr lang="en-US" sz="1400" dirty="0" smtClean="0">
                <a:hlinkClick r:id="rId2"/>
              </a:rPr>
              <a:t>https://sjh836.tistory.com/148</a:t>
            </a:r>
            <a:r>
              <a:rPr lang="en-US" sz="1400" dirty="0" smtClean="0"/>
              <a:t> [</a:t>
            </a:r>
            <a:r>
              <a:rPr lang="ko-KR" altLang="en-US" sz="1400" dirty="0" smtClean="0"/>
              <a:t>빨간색코딩</a:t>
            </a:r>
            <a:r>
              <a:rPr lang="en-US" altLang="ko-KR" sz="1400" dirty="0" smtClean="0"/>
              <a:t>]</a:t>
            </a:r>
            <a:endParaRPr lang="ko-KR" altLang="en-US" sz="1400" dirty="0" smtClean="0"/>
          </a:p>
          <a:p>
            <a:r>
              <a:rPr lang="en-US" altLang="ko-KR" sz="1400" dirty="0" smtClean="0"/>
              <a:t>&lt;!-- </a:t>
            </a:r>
          </a:p>
          <a:p>
            <a:r>
              <a:rPr lang="en-US" altLang="ko-KR" sz="1400" dirty="0" err="1" smtClean="0"/>
              <a:t>initialSizeBasicDataSource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생성 후 최초로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호출할 때 커넥션 풀에 채워 넣을 커넥션 개수</a:t>
            </a:r>
          </a:p>
          <a:p>
            <a:r>
              <a:rPr lang="en-US" altLang="ko-KR" sz="1400" dirty="0" err="1" smtClean="0"/>
              <a:t>maxTotal</a:t>
            </a:r>
            <a:r>
              <a:rPr lang="ko-KR" altLang="en-US" sz="1400" dirty="0" smtClean="0"/>
              <a:t>동시에 사용할 수 있는 최대 커넥션 개수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: 8)</a:t>
            </a:r>
          </a:p>
          <a:p>
            <a:r>
              <a:rPr lang="en-US" altLang="ko-KR" sz="1400" dirty="0" err="1" smtClean="0"/>
              <a:t>maxIdle</a:t>
            </a:r>
            <a:r>
              <a:rPr lang="ko-KR" altLang="en-US" sz="1400" dirty="0" smtClean="0"/>
              <a:t>커넥션 풀에 반납할 때 최대로 유지될 수 있는 커넥션 개수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: 8)</a:t>
            </a:r>
          </a:p>
          <a:p>
            <a:r>
              <a:rPr lang="en-US" altLang="ko-KR" sz="1400" dirty="0" err="1" smtClean="0"/>
              <a:t>minIdle</a:t>
            </a:r>
            <a:r>
              <a:rPr lang="ko-KR" altLang="en-US" sz="1400" dirty="0" smtClean="0"/>
              <a:t>최소한으로 유지할 커넥션 개수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: 0) --&gt;</a:t>
            </a:r>
          </a:p>
          <a:p>
            <a:r>
              <a:rPr lang="en-US" altLang="ko-KR" sz="1400" dirty="0" smtClean="0"/>
              <a:t>&lt;/beans&gt;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로그인폼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1266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1500166" y="1142984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86050" y="500042"/>
            <a:ext cx="49292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"/user/login",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</a:p>
          <a:p>
            <a:r>
              <a:rPr lang="it-IT" altLang="ko-KR" b="1" dirty="0" smtClean="0"/>
              <a:t>public String userLogin(Locale locale, Model model) {</a:t>
            </a:r>
          </a:p>
          <a:p>
            <a:r>
              <a:rPr lang="en-US" altLang="ko-KR" b="1" dirty="0" smtClean="0"/>
              <a:t>return "/user/login";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00166" y="357166"/>
            <a:ext cx="628652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폼테그에서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post</a:t>
            </a:r>
            <a:r>
              <a:rPr lang="ko-KR" altLang="en-US" sz="1000" dirty="0" err="1" smtClean="0"/>
              <a:t>전송방식일때의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csrf</a:t>
            </a:r>
            <a:r>
              <a:rPr lang="ko-KR" altLang="en-US" sz="1000" dirty="0" smtClean="0"/>
              <a:t>처리 방법</a:t>
            </a:r>
            <a:endParaRPr lang="en-US" altLang="ko-KR" sz="1000" dirty="0" smtClean="0"/>
          </a:p>
          <a:p>
            <a:r>
              <a:rPr lang="en-US" altLang="ko-KR" sz="1000" dirty="0" smtClean="0"/>
              <a:t>&lt;%@ page language=</a:t>
            </a:r>
            <a:r>
              <a:rPr lang="en-US" altLang="ko-KR" sz="1000" i="1" dirty="0" smtClean="0"/>
              <a:t>"java" </a:t>
            </a:r>
            <a:r>
              <a:rPr lang="en-US" altLang="ko-KR" sz="1000" i="1" dirty="0" err="1" smtClean="0"/>
              <a:t>contentType</a:t>
            </a:r>
            <a:r>
              <a:rPr lang="en-US" altLang="ko-KR" sz="1000" i="1" dirty="0" smtClean="0"/>
              <a:t>="text/html; </a:t>
            </a:r>
            <a:r>
              <a:rPr lang="en-US" altLang="ko-KR" sz="1000" i="1" dirty="0" err="1" smtClean="0"/>
              <a:t>charset</a:t>
            </a:r>
            <a:r>
              <a:rPr lang="en-US" altLang="ko-KR" sz="1000" i="1" dirty="0" smtClean="0"/>
              <a:t>=UTF-8" </a:t>
            </a:r>
            <a:r>
              <a:rPr lang="en-US" altLang="ko-KR" sz="1000" i="1" dirty="0" err="1" smtClean="0"/>
              <a:t>pageEncoding</a:t>
            </a:r>
            <a:r>
              <a:rPr lang="en-US" altLang="ko-KR" sz="1000" i="1" dirty="0" smtClean="0"/>
              <a:t>="UTF-8"%&gt;</a:t>
            </a:r>
          </a:p>
          <a:p>
            <a:r>
              <a:rPr lang="it-IT" altLang="ko-KR" sz="1000" dirty="0" smtClean="0"/>
              <a:t>&lt;%@ taglib prefix=</a:t>
            </a:r>
            <a:r>
              <a:rPr lang="it-IT" altLang="ko-KR" sz="1000" i="1" dirty="0" smtClean="0"/>
              <a:t>"c" uri="http://java.sun.com/jsp/jstl/core" %&gt;</a:t>
            </a:r>
          </a:p>
          <a:p>
            <a:r>
              <a:rPr lang="sv-SE" altLang="ko-KR" sz="1000" dirty="0" smtClean="0">
                <a:solidFill>
                  <a:srgbClr val="FF0000"/>
                </a:solidFill>
              </a:rPr>
              <a:t>&lt;%@ taglib prefix=</a:t>
            </a:r>
            <a:r>
              <a:rPr lang="sv-SE" altLang="ko-KR" sz="1000" i="1" dirty="0" smtClean="0">
                <a:solidFill>
                  <a:srgbClr val="FF0000"/>
                </a:solidFill>
              </a:rPr>
              <a:t>"form" uri="http://www.springframework.org/tags/form" %&gt;</a:t>
            </a:r>
          </a:p>
          <a:p>
            <a:r>
              <a:rPr lang="en-US" altLang="ko-KR" sz="1000" dirty="0" smtClean="0"/>
              <a:t>&lt;!DOCTYPE html&gt;</a:t>
            </a:r>
          </a:p>
          <a:p>
            <a:r>
              <a:rPr lang="en-US" altLang="ko-KR" sz="1000" dirty="0" smtClean="0"/>
              <a:t>&lt;html </a:t>
            </a:r>
            <a:r>
              <a:rPr lang="en-US" altLang="ko-KR" sz="1000" dirty="0" err="1" smtClean="0"/>
              <a:t>lang</a:t>
            </a:r>
            <a:r>
              <a:rPr lang="en-US" altLang="ko-KR" sz="1000" dirty="0" smtClean="0"/>
              <a:t>=</a:t>
            </a:r>
            <a:r>
              <a:rPr lang="en-US" altLang="ko-KR" sz="1000" i="1" dirty="0" smtClean="0"/>
              <a:t>"</a:t>
            </a:r>
            <a:r>
              <a:rPr lang="en-US" altLang="ko-KR" sz="1000" i="1" dirty="0" err="1" smtClean="0"/>
              <a:t>ko</a:t>
            </a:r>
            <a:r>
              <a:rPr lang="en-US" altLang="ko-KR" sz="1000" i="1" dirty="0" smtClean="0"/>
              <a:t>"&gt;</a:t>
            </a:r>
          </a:p>
          <a:p>
            <a:r>
              <a:rPr lang="en-US" altLang="ko-KR" sz="1000" dirty="0" smtClean="0"/>
              <a:t>&lt;head&gt;</a:t>
            </a:r>
          </a:p>
          <a:p>
            <a:r>
              <a:rPr lang="en-US" altLang="ko-KR" sz="1000" dirty="0" smtClean="0"/>
              <a:t>    &lt;meta  </a:t>
            </a:r>
            <a:r>
              <a:rPr lang="en-US" altLang="ko-KR" sz="1000" dirty="0" err="1" smtClean="0"/>
              <a:t>charset</a:t>
            </a:r>
            <a:r>
              <a:rPr lang="en-US" altLang="ko-KR" sz="1000" dirty="0" smtClean="0"/>
              <a:t>=</a:t>
            </a:r>
            <a:r>
              <a:rPr lang="en-US" altLang="ko-KR" sz="1000" i="1" dirty="0" smtClean="0"/>
              <a:t>"UTF-8" /&gt;</a:t>
            </a:r>
          </a:p>
          <a:p>
            <a:r>
              <a:rPr lang="en-US" altLang="ko-KR" sz="1000" dirty="0" smtClean="0"/>
              <a:t>    &lt;title&gt;</a:t>
            </a:r>
            <a:r>
              <a:rPr lang="ko-KR" altLang="en-US" sz="1000" dirty="0" smtClean="0"/>
              <a:t>로그인 페이지</a:t>
            </a:r>
            <a:r>
              <a:rPr lang="en-US" altLang="ko-KR" sz="1000" dirty="0" smtClean="0"/>
              <a:t>&lt;/title&gt;</a:t>
            </a:r>
          </a:p>
          <a:p>
            <a:r>
              <a:rPr lang="en-US" altLang="ko-KR" sz="1000" dirty="0" smtClean="0"/>
              <a:t>&lt;/head&gt;</a:t>
            </a:r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&lt;body&gt;</a:t>
            </a:r>
          </a:p>
          <a:p>
            <a:r>
              <a:rPr lang="en-US" altLang="ko-KR" sz="1000" dirty="0" smtClean="0"/>
              <a:t>&lt;c:if test=</a:t>
            </a:r>
            <a:r>
              <a:rPr lang="en-US" altLang="ko-KR" sz="1000" i="1" dirty="0" smtClean="0"/>
              <a:t>"${</a:t>
            </a:r>
            <a:r>
              <a:rPr lang="en-US" altLang="ko-KR" sz="1000" i="1" dirty="0" err="1" smtClean="0"/>
              <a:t>param.error</a:t>
            </a:r>
            <a:r>
              <a:rPr lang="en-US" altLang="ko-KR" sz="1000" i="1" dirty="0" smtClean="0"/>
              <a:t> != null}"&gt;</a:t>
            </a:r>
          </a:p>
          <a:p>
            <a:r>
              <a:rPr lang="en-US" altLang="ko-KR" sz="1000" dirty="0" smtClean="0"/>
              <a:t>&lt;p&gt;</a:t>
            </a:r>
            <a:r>
              <a:rPr lang="ko-KR" altLang="en-US" sz="1000" dirty="0" smtClean="0"/>
              <a:t>아이디와 비밀번호가 잘못되었습니다</a:t>
            </a:r>
            <a:r>
              <a:rPr lang="en-US" altLang="ko-KR" sz="1000" dirty="0" smtClean="0"/>
              <a:t>.&lt;/p&gt;</a:t>
            </a:r>
          </a:p>
          <a:p>
            <a:r>
              <a:rPr lang="en-US" altLang="ko-KR" sz="1000" dirty="0" smtClean="0"/>
              <a:t>&lt;/c:if&gt;</a:t>
            </a:r>
          </a:p>
          <a:p>
            <a:r>
              <a:rPr lang="en-US" altLang="ko-KR" sz="1000" dirty="0" smtClean="0"/>
              <a:t>&lt;c:if test=</a:t>
            </a:r>
            <a:r>
              <a:rPr lang="en-US" altLang="ko-KR" sz="1000" i="1" dirty="0" smtClean="0"/>
              <a:t>"${</a:t>
            </a:r>
            <a:r>
              <a:rPr lang="en-US" altLang="ko-KR" sz="1000" i="1" dirty="0" err="1" smtClean="0"/>
              <a:t>param.logout</a:t>
            </a:r>
            <a:r>
              <a:rPr lang="en-US" altLang="ko-KR" sz="1000" i="1" dirty="0" smtClean="0"/>
              <a:t> != null}"&gt;</a:t>
            </a:r>
          </a:p>
          <a:p>
            <a:r>
              <a:rPr lang="en-US" altLang="ko-KR" sz="1000" dirty="0" smtClean="0"/>
              <a:t>&lt;p&gt;</a:t>
            </a:r>
            <a:r>
              <a:rPr lang="ko-KR" altLang="en-US" sz="1000" dirty="0" smtClean="0"/>
              <a:t>로그아웃 하였습니다</a:t>
            </a:r>
            <a:r>
              <a:rPr lang="en-US" altLang="ko-KR" sz="1000" dirty="0" smtClean="0"/>
              <a:t>.&lt;/p&gt;</a:t>
            </a:r>
          </a:p>
          <a:p>
            <a:r>
              <a:rPr lang="en-US" altLang="ko-KR" sz="1000" dirty="0" smtClean="0"/>
              <a:t>&lt;/c:if&gt;</a:t>
            </a:r>
          </a:p>
          <a:p>
            <a:r>
              <a:rPr lang="en-US" altLang="ko-KR" sz="1000" dirty="0" smtClean="0"/>
              <a:t>&lt;h3&gt;</a:t>
            </a:r>
            <a:r>
              <a:rPr lang="ko-KR" altLang="en-US" sz="1000" dirty="0" smtClean="0"/>
              <a:t>아이디와 비밀번호를 입력해주세요</a:t>
            </a:r>
            <a:r>
              <a:rPr lang="en-US" altLang="ko-KR" sz="1000" dirty="0" smtClean="0"/>
              <a:t>.&lt;/h3&gt;</a:t>
            </a:r>
          </a:p>
          <a:p>
            <a:r>
              <a:rPr lang="en-US" altLang="ko-KR" sz="1000" dirty="0" smtClean="0"/>
              <a:t>&lt;c:url value=</a:t>
            </a:r>
            <a:r>
              <a:rPr lang="en-US" altLang="ko-KR" sz="1000" i="1" dirty="0" smtClean="0"/>
              <a:t>"/login" </a:t>
            </a:r>
            <a:r>
              <a:rPr lang="en-US" altLang="ko-KR" sz="1000" i="1" dirty="0" err="1" smtClean="0"/>
              <a:t>var</a:t>
            </a:r>
            <a:r>
              <a:rPr lang="en-US" altLang="ko-KR" sz="1000" i="1" dirty="0" smtClean="0"/>
              <a:t>="</a:t>
            </a:r>
            <a:r>
              <a:rPr lang="en-US" altLang="ko-KR" sz="1000" i="1" dirty="0" err="1" smtClean="0"/>
              <a:t>loginUrl</a:t>
            </a:r>
            <a:r>
              <a:rPr lang="en-US" altLang="ko-KR" sz="1000" i="1" dirty="0" smtClean="0"/>
              <a:t>" /&gt;</a:t>
            </a:r>
          </a:p>
          <a:p>
            <a:r>
              <a:rPr lang="en-US" altLang="ko-KR" sz="1000" dirty="0" smtClean="0"/>
              <a:t>&lt;form name=</a:t>
            </a:r>
            <a:r>
              <a:rPr lang="en-US" altLang="ko-KR" sz="1000" i="1" dirty="0" smtClean="0"/>
              <a:t>"</a:t>
            </a:r>
            <a:r>
              <a:rPr lang="en-US" altLang="ko-KR" sz="1000" i="1" dirty="0" err="1" smtClean="0"/>
              <a:t>frmLogin</a:t>
            </a:r>
            <a:r>
              <a:rPr lang="en-US" altLang="ko-KR" sz="1000" i="1" dirty="0" smtClean="0"/>
              <a:t>" action="${</a:t>
            </a:r>
            <a:r>
              <a:rPr lang="en-US" altLang="ko-KR" sz="1000" i="1" dirty="0" err="1" smtClean="0"/>
              <a:t>loginUrl</a:t>
            </a:r>
            <a:r>
              <a:rPr lang="en-US" altLang="ko-KR" sz="1000" i="1" dirty="0" smtClean="0"/>
              <a:t>}" method="POST"&gt;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&lt;input type=</a:t>
            </a:r>
            <a:r>
              <a:rPr lang="en-US" altLang="ko-KR" sz="1000" i="1" dirty="0" smtClean="0">
                <a:solidFill>
                  <a:srgbClr val="FF0000"/>
                </a:solidFill>
              </a:rPr>
              <a:t>"hidden" name="${_</a:t>
            </a:r>
            <a:r>
              <a:rPr lang="en-US" altLang="ko-KR" sz="1000" i="1" dirty="0" err="1" smtClean="0">
                <a:solidFill>
                  <a:srgbClr val="FF0000"/>
                </a:solidFill>
              </a:rPr>
              <a:t>csrf.parameterName</a:t>
            </a:r>
            <a:r>
              <a:rPr lang="en-US" altLang="ko-KR" sz="1000" i="1" dirty="0" smtClean="0">
                <a:solidFill>
                  <a:srgbClr val="FF0000"/>
                </a:solidFill>
              </a:rPr>
              <a:t>}"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value = </a:t>
            </a:r>
            <a:r>
              <a:rPr lang="en-US" altLang="ko-KR" sz="1000" i="1" dirty="0" smtClean="0">
                <a:solidFill>
                  <a:srgbClr val="FF0000"/>
                </a:solidFill>
              </a:rPr>
              <a:t>"${_</a:t>
            </a:r>
            <a:r>
              <a:rPr lang="en-US" altLang="ko-KR" sz="1000" i="1" dirty="0" err="1" smtClean="0">
                <a:solidFill>
                  <a:srgbClr val="FF0000"/>
                </a:solidFill>
              </a:rPr>
              <a:t>csrf.token</a:t>
            </a:r>
            <a:r>
              <a:rPr lang="en-US" altLang="ko-KR" sz="1000" i="1" dirty="0" smtClean="0">
                <a:solidFill>
                  <a:srgbClr val="FF0000"/>
                </a:solidFill>
              </a:rPr>
              <a:t> }"/&gt;</a:t>
            </a:r>
          </a:p>
          <a:p>
            <a:r>
              <a:rPr lang="en-US" altLang="ko-KR" sz="1000" dirty="0" smtClean="0"/>
              <a:t>    &lt;p&gt;</a:t>
            </a:r>
          </a:p>
          <a:p>
            <a:r>
              <a:rPr lang="en-US" altLang="ko-KR" sz="1000" dirty="0" smtClean="0"/>
              <a:t>        &lt;label for=</a:t>
            </a:r>
            <a:r>
              <a:rPr lang="en-US" altLang="ko-KR" sz="1000" i="1" dirty="0" smtClean="0"/>
              <a:t>"id"&gt;</a:t>
            </a:r>
            <a:r>
              <a:rPr lang="ko-KR" altLang="en-US" sz="1000" i="1" dirty="0" smtClean="0"/>
              <a:t>아이디</a:t>
            </a:r>
            <a:r>
              <a:rPr lang="en-US" altLang="ko-KR" sz="1000" i="1" dirty="0" smtClean="0"/>
              <a:t>&lt;/label&gt;</a:t>
            </a:r>
          </a:p>
          <a:p>
            <a:r>
              <a:rPr lang="en-US" altLang="ko-KR" sz="1000" dirty="0" smtClean="0"/>
              <a:t>        &lt;input type=</a:t>
            </a:r>
            <a:r>
              <a:rPr lang="en-US" altLang="ko-KR" sz="1000" i="1" dirty="0" smtClean="0"/>
              <a:t>"text" id="id" name="id" /&gt;</a:t>
            </a:r>
          </a:p>
          <a:p>
            <a:r>
              <a:rPr lang="en-US" altLang="ko-KR" sz="1000" dirty="0" smtClean="0"/>
              <a:t>    &lt;/p&gt;</a:t>
            </a:r>
          </a:p>
          <a:p>
            <a:r>
              <a:rPr lang="en-US" altLang="ko-KR" sz="1000" dirty="0" smtClean="0"/>
              <a:t>    &lt;p&gt;</a:t>
            </a:r>
          </a:p>
          <a:p>
            <a:r>
              <a:rPr lang="en-US" altLang="ko-KR" sz="1000" dirty="0" smtClean="0"/>
              <a:t>        &lt;label for=</a:t>
            </a:r>
            <a:r>
              <a:rPr lang="en-US" altLang="ko-KR" sz="1000" i="1" dirty="0" smtClean="0"/>
              <a:t>"password"&gt;</a:t>
            </a:r>
            <a:r>
              <a:rPr lang="ko-KR" altLang="en-US" sz="1000" i="1" dirty="0" smtClean="0"/>
              <a:t>비밀번호</a:t>
            </a:r>
            <a:r>
              <a:rPr lang="en-US" altLang="ko-KR" sz="1000" i="1" dirty="0" smtClean="0"/>
              <a:t>&lt;/label&gt;</a:t>
            </a:r>
          </a:p>
          <a:p>
            <a:r>
              <a:rPr lang="en-US" altLang="ko-KR" sz="1000" dirty="0" smtClean="0"/>
              <a:t>        &lt;input type=</a:t>
            </a:r>
            <a:r>
              <a:rPr lang="en-US" altLang="ko-KR" sz="1000" i="1" dirty="0" smtClean="0"/>
              <a:t>"password" id="password" name="password"/&gt;</a:t>
            </a:r>
          </a:p>
          <a:p>
            <a:r>
              <a:rPr lang="en-US" altLang="ko-KR" sz="1000" dirty="0" smtClean="0"/>
              <a:t>    &lt;/p&gt;</a:t>
            </a:r>
          </a:p>
          <a:p>
            <a:r>
              <a:rPr lang="ko-KR" altLang="en-US" sz="1000" dirty="0" smtClean="0"/>
              <a:t>    </a:t>
            </a:r>
          </a:p>
          <a:p>
            <a:r>
              <a:rPr lang="en-US" altLang="ko-KR" sz="1000" dirty="0" smtClean="0"/>
              <a:t>    &lt;button type=</a:t>
            </a:r>
            <a:r>
              <a:rPr lang="en-US" altLang="ko-KR" sz="1000" i="1" dirty="0" smtClean="0"/>
              <a:t>"submit" class="</a:t>
            </a:r>
            <a:r>
              <a:rPr lang="en-US" altLang="ko-KR" sz="1000" i="1" dirty="0" err="1" smtClean="0"/>
              <a:t>btn</a:t>
            </a:r>
            <a:r>
              <a:rPr lang="en-US" altLang="ko-KR" sz="1000" i="1" dirty="0" smtClean="0"/>
              <a:t>"&gt;</a:t>
            </a:r>
            <a:r>
              <a:rPr lang="ko-KR" altLang="en-US" sz="1000" i="1" dirty="0" smtClean="0"/>
              <a:t>로그인</a:t>
            </a:r>
            <a:r>
              <a:rPr lang="en-US" altLang="ko-KR" sz="1000" i="1" dirty="0" smtClean="0"/>
              <a:t>&lt;/button&gt;</a:t>
            </a:r>
          </a:p>
          <a:p>
            <a:r>
              <a:rPr lang="en-US" altLang="ko-KR" sz="1000" dirty="0" smtClean="0"/>
              <a:t>&lt;/form&gt;</a:t>
            </a:r>
          </a:p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</a:t>
            </a:r>
          </a:p>
          <a:p>
            <a:endParaRPr lang="ko-KR" altLang="en-US" sz="1000" dirty="0" smtClean="0"/>
          </a:p>
          <a:p>
            <a:endParaRPr lang="ko-KR" altLang="en-US" sz="1000" dirty="0" smtClean="0"/>
          </a:p>
          <a:p>
            <a:endParaRPr lang="en-US" altLang="ko-KR" sz="1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596" y="500042"/>
            <a:ext cx="628652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50" dirty="0" smtClean="0"/>
          </a:p>
          <a:p>
            <a:endParaRPr lang="ko-KR" altLang="en-US" sz="1050" dirty="0" smtClean="0"/>
          </a:p>
          <a:p>
            <a:endParaRPr lang="ko-KR" altLang="en-US" sz="1050" dirty="0" smtClean="0"/>
          </a:p>
          <a:p>
            <a:endParaRPr lang="ko-KR" altLang="en-US" sz="1050" dirty="0" smtClean="0"/>
          </a:p>
          <a:p>
            <a:endParaRPr lang="ko-KR" altLang="en-US" sz="1050" dirty="0" smtClean="0"/>
          </a:p>
          <a:p>
            <a:endParaRPr lang="ko-KR" altLang="en-US" sz="1050" dirty="0" smtClean="0"/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&lt;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form:form</a:t>
            </a:r>
            <a:r>
              <a:rPr lang="en-US" altLang="ko-KR" sz="1050" dirty="0" smtClean="0">
                <a:solidFill>
                  <a:srgbClr val="FF0000"/>
                </a:solidFill>
              </a:rPr>
              <a:t> name=</a:t>
            </a:r>
            <a:r>
              <a:rPr lang="en-US" altLang="ko-KR" sz="1050" i="1" dirty="0" smtClean="0">
                <a:solidFill>
                  <a:srgbClr val="FF0000"/>
                </a:solidFill>
              </a:rPr>
              <a:t>"</a:t>
            </a:r>
            <a:r>
              <a:rPr lang="en-US" altLang="ko-KR" sz="1050" i="1" dirty="0" err="1" smtClean="0">
                <a:solidFill>
                  <a:srgbClr val="FF0000"/>
                </a:solidFill>
              </a:rPr>
              <a:t>frmLogin</a:t>
            </a:r>
            <a:r>
              <a:rPr lang="en-US" altLang="ko-KR" sz="1050" i="1" dirty="0" smtClean="0">
                <a:solidFill>
                  <a:srgbClr val="FF0000"/>
                </a:solidFill>
              </a:rPr>
              <a:t>" action="${</a:t>
            </a:r>
            <a:r>
              <a:rPr lang="en-US" altLang="ko-KR" sz="1050" i="1" dirty="0" err="1" smtClean="0">
                <a:solidFill>
                  <a:srgbClr val="FF0000"/>
                </a:solidFill>
              </a:rPr>
              <a:t>loginUrl</a:t>
            </a:r>
            <a:r>
              <a:rPr lang="en-US" altLang="ko-KR" sz="1050" i="1" dirty="0" smtClean="0">
                <a:solidFill>
                  <a:srgbClr val="FF0000"/>
                </a:solidFill>
              </a:rPr>
              <a:t>}" method="POST"&gt;</a:t>
            </a: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/>
              <a:t>   &lt;c:if test=</a:t>
            </a:r>
            <a:r>
              <a:rPr lang="en-US" altLang="ko-KR" sz="1050" i="1" dirty="0" smtClean="0"/>
              <a:t>"${</a:t>
            </a:r>
            <a:r>
              <a:rPr lang="en-US" altLang="ko-KR" sz="1050" i="1" dirty="0" err="1" smtClean="0"/>
              <a:t>param.error</a:t>
            </a:r>
            <a:r>
              <a:rPr lang="en-US" altLang="ko-KR" sz="1050" i="1" dirty="0" smtClean="0"/>
              <a:t> != null}"&gt;</a:t>
            </a:r>
          </a:p>
          <a:p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&lt;p&gt;</a:t>
            </a:r>
            <a:r>
              <a:rPr lang="ko-KR" altLang="en-US" sz="1050" dirty="0" smtClean="0"/>
              <a:t>아이디와 비밀번호가 잘못되었습니다</a:t>
            </a:r>
            <a:r>
              <a:rPr lang="en-US" altLang="ko-KR" sz="1050" dirty="0" smtClean="0"/>
              <a:t>.&lt;/p&gt;</a:t>
            </a:r>
          </a:p>
          <a:p>
            <a:r>
              <a:rPr lang="en-US" altLang="ko-KR" sz="1050" dirty="0" smtClean="0"/>
              <a:t>    &lt;/c:if&gt;</a:t>
            </a:r>
          </a:p>
          <a:p>
            <a:r>
              <a:rPr lang="en-US" altLang="ko-KR" sz="1050" dirty="0" smtClean="0"/>
              <a:t>    &lt;c:if test=</a:t>
            </a:r>
            <a:r>
              <a:rPr lang="en-US" altLang="ko-KR" sz="1050" i="1" dirty="0" smtClean="0"/>
              <a:t>"${</a:t>
            </a:r>
            <a:r>
              <a:rPr lang="en-US" altLang="ko-KR" sz="1050" i="1" dirty="0" err="1" smtClean="0"/>
              <a:t>param.logout</a:t>
            </a:r>
            <a:r>
              <a:rPr lang="en-US" altLang="ko-KR" sz="1050" i="1" dirty="0" smtClean="0"/>
              <a:t> != null}"&gt;</a:t>
            </a:r>
          </a:p>
          <a:p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&lt;p&gt;</a:t>
            </a:r>
            <a:r>
              <a:rPr lang="ko-KR" altLang="en-US" sz="1050" dirty="0" smtClean="0"/>
              <a:t>로그아웃 하였습니다</a:t>
            </a:r>
            <a:r>
              <a:rPr lang="en-US" altLang="ko-KR" sz="1050" dirty="0" smtClean="0"/>
              <a:t>.&lt;/p&gt;</a:t>
            </a:r>
          </a:p>
          <a:p>
            <a:r>
              <a:rPr lang="en-US" altLang="ko-KR" sz="1050" dirty="0" smtClean="0"/>
              <a:t>    &lt;/c:if&gt;</a:t>
            </a:r>
          </a:p>
          <a:p>
            <a:r>
              <a:rPr lang="en-US" altLang="ko-KR" sz="1050" dirty="0" smtClean="0"/>
              <a:t>    &lt;p&gt;</a:t>
            </a:r>
          </a:p>
          <a:p>
            <a:r>
              <a:rPr lang="en-US" altLang="ko-KR" sz="1050" dirty="0" smtClean="0"/>
              <a:t>        &lt;label for=</a:t>
            </a:r>
            <a:r>
              <a:rPr lang="en-US" altLang="ko-KR" sz="1050" i="1" dirty="0" smtClean="0"/>
              <a:t>"username"&gt;</a:t>
            </a:r>
            <a:r>
              <a:rPr lang="ko-KR" altLang="en-US" sz="1050" i="1" dirty="0" smtClean="0"/>
              <a:t>아이디</a:t>
            </a:r>
            <a:r>
              <a:rPr lang="en-US" altLang="ko-KR" sz="1050" i="1" dirty="0" smtClean="0"/>
              <a:t>&lt;/label&gt;</a:t>
            </a:r>
          </a:p>
          <a:p>
            <a:r>
              <a:rPr lang="en-US" altLang="ko-KR" sz="1050" dirty="0" smtClean="0"/>
              <a:t>        &lt;input type=</a:t>
            </a:r>
            <a:r>
              <a:rPr lang="en-US" altLang="ko-KR" sz="1050" i="1" dirty="0" smtClean="0"/>
              <a:t>"text" id="id" name="id" /&gt;</a:t>
            </a:r>
          </a:p>
          <a:p>
            <a:r>
              <a:rPr lang="en-US" altLang="ko-KR" sz="1050" dirty="0" smtClean="0"/>
              <a:t>    &lt;/p&gt;</a:t>
            </a:r>
          </a:p>
          <a:p>
            <a:r>
              <a:rPr lang="en-US" altLang="ko-KR" sz="1050" dirty="0" smtClean="0"/>
              <a:t>    &lt;p&gt;</a:t>
            </a:r>
          </a:p>
          <a:p>
            <a:r>
              <a:rPr lang="en-US" altLang="ko-KR" sz="1050" dirty="0" smtClean="0"/>
              <a:t>        &lt;label for=</a:t>
            </a:r>
            <a:r>
              <a:rPr lang="en-US" altLang="ko-KR" sz="1050" i="1" dirty="0" smtClean="0"/>
              <a:t>"password"&gt;</a:t>
            </a:r>
            <a:r>
              <a:rPr lang="ko-KR" altLang="en-US" sz="1050" i="1" dirty="0" smtClean="0"/>
              <a:t>비밀번호</a:t>
            </a:r>
            <a:r>
              <a:rPr lang="en-US" altLang="ko-KR" sz="1050" i="1" dirty="0" smtClean="0"/>
              <a:t>&lt;/label&gt;</a:t>
            </a:r>
          </a:p>
          <a:p>
            <a:r>
              <a:rPr lang="en-US" altLang="ko-KR" sz="1050" dirty="0" smtClean="0"/>
              <a:t>        &lt;input type=</a:t>
            </a:r>
            <a:r>
              <a:rPr lang="en-US" altLang="ko-KR" sz="1050" i="1" dirty="0" smtClean="0"/>
              <a:t>"password" id="password" name="password"/&gt;</a:t>
            </a:r>
          </a:p>
          <a:p>
            <a:r>
              <a:rPr lang="en-US" altLang="ko-KR" sz="1050" dirty="0" smtClean="0"/>
              <a:t>    &lt;/p&gt;</a:t>
            </a:r>
          </a:p>
          <a:p>
            <a:r>
              <a:rPr lang="ko-KR" altLang="en-US" sz="1050" dirty="0" smtClean="0"/>
              <a:t>    </a:t>
            </a:r>
          </a:p>
          <a:p>
            <a:r>
              <a:rPr lang="en-US" altLang="ko-KR" sz="1050" dirty="0" smtClean="0"/>
              <a:t>    &lt;button type=</a:t>
            </a:r>
            <a:r>
              <a:rPr lang="en-US" altLang="ko-KR" sz="1050" i="1" dirty="0" smtClean="0"/>
              <a:t>"submit" class="</a:t>
            </a:r>
            <a:r>
              <a:rPr lang="en-US" altLang="ko-KR" sz="1050" i="1" dirty="0" err="1" smtClean="0"/>
              <a:t>btn</a:t>
            </a:r>
            <a:r>
              <a:rPr lang="en-US" altLang="ko-KR" sz="1050" i="1" dirty="0" smtClean="0"/>
              <a:t>"&gt;</a:t>
            </a:r>
            <a:r>
              <a:rPr lang="ko-KR" altLang="en-US" sz="1050" i="1" dirty="0" smtClean="0"/>
              <a:t>로그인</a:t>
            </a:r>
            <a:r>
              <a:rPr lang="en-US" altLang="ko-KR" sz="1050" i="1" dirty="0" smtClean="0"/>
              <a:t>&lt;/button&gt;</a:t>
            </a:r>
          </a:p>
          <a:p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form:form</a:t>
            </a:r>
            <a:r>
              <a:rPr lang="en-US" altLang="ko-KR" sz="1050" dirty="0" smtClean="0"/>
              <a:t>&gt;</a:t>
            </a:r>
          </a:p>
          <a:p>
            <a:endParaRPr lang="ko-KR" altLang="en-US" sz="1050" dirty="0" smtClean="0"/>
          </a:p>
          <a:p>
            <a:r>
              <a:rPr lang="en-US" altLang="ko-KR" sz="1050" dirty="0" smtClean="0"/>
              <a:t>&lt;/body&gt;</a:t>
            </a:r>
          </a:p>
          <a:p>
            <a:r>
              <a:rPr lang="en-US" altLang="ko-KR" sz="1050" dirty="0" smtClean="0"/>
              <a:t>&lt;/html&gt;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5786" y="857232"/>
            <a:ext cx="62865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Security-context.xml</a:t>
            </a:r>
          </a:p>
          <a:p>
            <a:r>
              <a:rPr lang="en-US" altLang="ko-KR" dirty="0" smtClean="0"/>
              <a:t>&lt;!-- URL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&lt;http use-expressions=</a:t>
            </a:r>
            <a:r>
              <a:rPr lang="en-US" altLang="ko-KR" i="1" dirty="0" smtClean="0"/>
              <a:t>"true"&gt;</a:t>
            </a:r>
          </a:p>
          <a:p>
            <a:r>
              <a:rPr lang="en-US" altLang="ko-KR" dirty="0" smtClean="0"/>
              <a:t>&lt;intercept-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pattern=</a:t>
            </a:r>
            <a:r>
              <a:rPr lang="en-US" altLang="ko-KR" i="1" dirty="0" smtClean="0"/>
              <a:t>"/user/user" access="</a:t>
            </a:r>
            <a:r>
              <a:rPr lang="en-US" altLang="ko-KR" i="1" dirty="0" err="1" smtClean="0"/>
              <a:t>permitAll</a:t>
            </a:r>
            <a:r>
              <a:rPr lang="en-US" altLang="ko-KR" i="1" dirty="0" smtClean="0"/>
              <a:t>" /&gt;</a:t>
            </a:r>
          </a:p>
          <a:p>
            <a:r>
              <a:rPr lang="en-US" altLang="ko-KR" dirty="0" smtClean="0"/>
              <a:t>&lt;intercept-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pattern=</a:t>
            </a:r>
            <a:r>
              <a:rPr lang="en-US" altLang="ko-KR" i="1" dirty="0" smtClean="0"/>
              <a:t>"/member/**" access="</a:t>
            </a:r>
            <a:r>
              <a:rPr lang="en-US" altLang="ko-KR" i="1" dirty="0" err="1" smtClean="0"/>
              <a:t>hasAnyRole</a:t>
            </a:r>
            <a:r>
              <a:rPr lang="en-US" altLang="ko-KR" i="1" dirty="0" smtClean="0"/>
              <a:t>('MEMBER,ADMIN')" /&gt;</a:t>
            </a:r>
          </a:p>
          <a:p>
            <a:r>
              <a:rPr lang="en-US" altLang="ko-KR" dirty="0" smtClean="0"/>
              <a:t>&lt;intercept-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pattern=</a:t>
            </a:r>
            <a:r>
              <a:rPr lang="en-US" altLang="ko-KR" i="1" dirty="0" smtClean="0"/>
              <a:t>"/admin/admin" access="</a:t>
            </a:r>
            <a:r>
              <a:rPr lang="en-US" altLang="ko-KR" i="1" dirty="0" err="1" smtClean="0"/>
              <a:t>hasRole</a:t>
            </a:r>
            <a:r>
              <a:rPr lang="en-US" altLang="ko-KR" i="1" dirty="0" smtClean="0"/>
              <a:t>('ADMIN')" /&gt;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&lt;form-login login-page=</a:t>
            </a:r>
            <a:r>
              <a:rPr lang="en-US" altLang="ko-KR" i="1" dirty="0" smtClean="0"/>
              <a:t>"/user/login" default-target-</a:t>
            </a:r>
            <a:r>
              <a:rPr lang="en-US" altLang="ko-KR" i="1" dirty="0" err="1" smtClean="0"/>
              <a:t>url</a:t>
            </a:r>
            <a:r>
              <a:rPr lang="en-US" altLang="ko-KR" i="1" dirty="0" smtClean="0"/>
              <a:t>="/user/user" </a:t>
            </a:r>
          </a:p>
          <a:p>
            <a:r>
              <a:rPr lang="en-US" altLang="ko-KR" dirty="0" smtClean="0"/>
              <a:t>            authentication-failure-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"/user/</a:t>
            </a:r>
            <a:r>
              <a:rPr lang="en-US" altLang="ko-KR" i="1" dirty="0" err="1" smtClean="0"/>
              <a:t>login?error</a:t>
            </a:r>
            <a:r>
              <a:rPr lang="en-US" altLang="ko-KR" i="1" dirty="0" smtClean="0"/>
              <a:t>" </a:t>
            </a:r>
          </a:p>
          <a:p>
            <a:r>
              <a:rPr lang="en-US" altLang="ko-KR" dirty="0" smtClean="0"/>
              <a:t>            username-parameter=</a:t>
            </a:r>
            <a:r>
              <a:rPr lang="en-US" altLang="ko-KR" i="1" dirty="0" smtClean="0"/>
              <a:t>"id" </a:t>
            </a:r>
          </a:p>
          <a:p>
            <a:r>
              <a:rPr lang="en-US" altLang="ko-KR" dirty="0" smtClean="0"/>
              <a:t>            password-parameter=</a:t>
            </a:r>
            <a:r>
              <a:rPr lang="en-US" altLang="ko-KR" i="1" dirty="0" smtClean="0"/>
              <a:t>"password" /&gt;</a:t>
            </a:r>
          </a:p>
          <a:p>
            <a:r>
              <a:rPr lang="en-US" altLang="ko-KR" dirty="0" smtClean="0"/>
              <a:t>&lt;logout  /&gt;</a:t>
            </a:r>
          </a:p>
          <a:p>
            <a:r>
              <a:rPr lang="en-US" altLang="ko-KR" dirty="0" smtClean="0"/>
              <a:t>&lt;access-denied-handler error-page=</a:t>
            </a:r>
            <a:r>
              <a:rPr lang="en-US" altLang="ko-KR" i="1" dirty="0" smtClean="0"/>
              <a:t>"/user/error" /&gt; </a:t>
            </a:r>
          </a:p>
          <a:p>
            <a:r>
              <a:rPr lang="en-US" altLang="ko-KR" dirty="0" smtClean="0"/>
              <a:t>&lt;/http&gt;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10800000" flipV="1">
            <a:off x="4500562" y="2643182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034" y="1357298"/>
            <a:ext cx="354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https://offbyone.tistory.com/325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0034" y="1857364"/>
            <a:ext cx="332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https://hipdizzy.tistory.com/25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0034" y="357167"/>
            <a:ext cx="4357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hlinkClick r:id="rId2"/>
              </a:rPr>
              <a:t>Form:form</a:t>
            </a:r>
            <a:r>
              <a:rPr lang="en-US" altLang="ko-KR" dirty="0" smtClean="0">
                <a:hlinkClick r:id="rId2"/>
              </a:rPr>
              <a:t> </a:t>
            </a:r>
            <a:r>
              <a:rPr lang="ko-KR" altLang="en-US" dirty="0" smtClean="0">
                <a:hlinkClick r:id="rId2"/>
              </a:rPr>
              <a:t>사용법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https://bbiyakbbiyak.tistory.com/2</a:t>
            </a:r>
            <a:endParaRPr lang="en-US" altLang="ko-KR" dirty="0" smtClean="0"/>
          </a:p>
          <a:p>
            <a:r>
              <a:rPr lang="en-US" altLang="ko-KR" dirty="0" smtClean="0"/>
              <a:t>https://bbiyakbbiyak.tistory.com/1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2496917"/>
            <a:ext cx="3836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Csrf</a:t>
            </a:r>
            <a:endParaRPr lang="en-US" altLang="ko-KR" dirty="0" smtClean="0"/>
          </a:p>
          <a:p>
            <a:r>
              <a:rPr lang="en-US" altLang="ko-KR" dirty="0" smtClean="0"/>
              <a:t>https://brownbears.tistory.com/251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1472" y="3643314"/>
            <a:ext cx="6929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Security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en-US" altLang="ko-KR" dirty="0" smtClean="0"/>
              <a:t>https://docs.spring.io/spring-security/site/docs/4.2.1.RELEASE/reference/htmlsingle/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로그인시 자동이동 </a:t>
            </a:r>
            <a:r>
              <a:rPr lang="ko-KR" altLang="en-US" dirty="0" err="1" smtClean="0"/>
              <a:t>헨들러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21145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직선 화살표 연결선 4"/>
          <p:cNvCxnSpPr/>
          <p:nvPr/>
        </p:nvCxnSpPr>
        <p:spPr>
          <a:xfrm rot="10800000" flipV="1">
            <a:off x="2071670" y="1214422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85902" y="2333685"/>
            <a:ext cx="7358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 smtClean="0"/>
          </a:p>
          <a:p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LoginRedirectHandler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AuthenticationSuccessHandler</a:t>
            </a:r>
            <a:r>
              <a:rPr lang="en-US" altLang="ko-KR" sz="1200" b="1" dirty="0" smtClean="0"/>
              <a:t> {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@Override</a:t>
            </a:r>
          </a:p>
          <a:p>
            <a:r>
              <a:rPr lang="en-US" altLang="ko-KR" sz="1200" b="1" dirty="0" smtClean="0"/>
              <a:t>public void </a:t>
            </a:r>
            <a:r>
              <a:rPr lang="en-US" altLang="ko-KR" sz="1200" b="1" dirty="0" err="1" smtClean="0"/>
              <a:t>onAuthenticationSuccess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HttpServletRequest</a:t>
            </a:r>
            <a:r>
              <a:rPr lang="en-US" altLang="ko-KR" sz="1200" b="1" dirty="0" smtClean="0"/>
              <a:t> request, </a:t>
            </a:r>
            <a:r>
              <a:rPr lang="en-US" altLang="ko-KR" sz="1200" b="1" dirty="0" err="1" smtClean="0"/>
              <a:t>HttpServletResponse</a:t>
            </a:r>
            <a:r>
              <a:rPr lang="en-US" altLang="ko-KR" sz="1200" b="1" dirty="0" smtClean="0"/>
              <a:t> response,</a:t>
            </a:r>
          </a:p>
          <a:p>
            <a:r>
              <a:rPr lang="en-US" altLang="ko-KR" sz="1200" dirty="0" smtClean="0"/>
              <a:t>Authentication </a:t>
            </a:r>
            <a:r>
              <a:rPr lang="en-US" altLang="ko-KR" sz="1200" dirty="0" err="1" smtClean="0"/>
              <a:t>authentication</a:t>
            </a:r>
            <a:r>
              <a:rPr lang="en-US" altLang="ko-KR" sz="1200" dirty="0" smtClean="0"/>
              <a:t>) </a:t>
            </a:r>
            <a:r>
              <a:rPr lang="en-US" altLang="ko-KR" sz="1200" b="1" dirty="0" smtClean="0"/>
              <a:t>throws </a:t>
            </a:r>
            <a:r>
              <a:rPr lang="en-US" altLang="ko-KR" sz="1200" b="1" dirty="0" err="1" smtClean="0"/>
              <a:t>IOException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ServletException</a:t>
            </a:r>
            <a:r>
              <a:rPr lang="en-US" altLang="ko-KR" sz="1200" b="1" dirty="0" smtClean="0"/>
              <a:t> {</a:t>
            </a:r>
          </a:p>
          <a:p>
            <a:r>
              <a:rPr lang="en-US" altLang="ko-KR" sz="1200" dirty="0" smtClean="0"/>
              <a:t>List&lt;String&gt; </a:t>
            </a:r>
            <a:r>
              <a:rPr lang="en-US" altLang="ko-KR" sz="1200" dirty="0" err="1" smtClean="0"/>
              <a:t>roleNames</a:t>
            </a:r>
            <a:r>
              <a:rPr lang="en-US" altLang="ko-KR" sz="1200" dirty="0" smtClean="0"/>
              <a:t>=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ArrayList</a:t>
            </a:r>
            <a:r>
              <a:rPr lang="en-US" altLang="ko-KR" sz="1200" b="1" dirty="0" smtClean="0"/>
              <a:t>&lt;String&gt;();</a:t>
            </a:r>
          </a:p>
          <a:p>
            <a:r>
              <a:rPr lang="en-US" altLang="ko-KR" sz="1200" dirty="0" err="1" smtClean="0"/>
              <a:t>authentication.getAuthorities</a:t>
            </a:r>
            <a:r>
              <a:rPr lang="en-US" altLang="ko-KR" sz="1200" dirty="0" smtClean="0"/>
              <a:t>().</a:t>
            </a:r>
            <a:r>
              <a:rPr lang="en-US" altLang="ko-KR" sz="1200" dirty="0" err="1" smtClean="0"/>
              <a:t>forEach</a:t>
            </a:r>
            <a:r>
              <a:rPr lang="en-US" altLang="ko-KR" sz="1200" dirty="0" smtClean="0"/>
              <a:t>(authority -&gt;{</a:t>
            </a:r>
          </a:p>
          <a:p>
            <a:r>
              <a:rPr lang="en-US" altLang="ko-KR" sz="1200" dirty="0" err="1" smtClean="0"/>
              <a:t>roleNames.add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authority.getAuthority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 smtClean="0"/>
              <a:t>("==</a:t>
            </a:r>
            <a:r>
              <a:rPr lang="en-US" altLang="ko-KR" sz="1200" b="1" i="1" dirty="0" err="1" smtClean="0"/>
              <a:t>role.authority</a:t>
            </a:r>
            <a:r>
              <a:rPr lang="en-US" altLang="ko-KR" sz="1200" b="1" i="1" dirty="0" smtClean="0"/>
              <a:t>=="+</a:t>
            </a:r>
            <a:r>
              <a:rPr lang="en-US" altLang="ko-KR" sz="1200" b="1" i="1" dirty="0" err="1" smtClean="0"/>
              <a:t>authority.getAuthority</a:t>
            </a:r>
            <a:r>
              <a:rPr lang="en-US" altLang="ko-KR" sz="1200" b="1" i="1" dirty="0" smtClean="0"/>
              <a:t>());</a:t>
            </a:r>
          </a:p>
          <a:p>
            <a:r>
              <a:rPr lang="en-US" altLang="ko-KR" sz="1200" dirty="0" smtClean="0"/>
              <a:t>});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roleNames.contains</a:t>
            </a:r>
            <a:r>
              <a:rPr lang="en-US" altLang="ko-KR" sz="1200" b="1" dirty="0" smtClean="0"/>
              <a:t>("ROLE_ADMIN")) {</a:t>
            </a:r>
          </a:p>
          <a:p>
            <a:r>
              <a:rPr lang="en-US" altLang="ko-KR" sz="1200" dirty="0" err="1" smtClean="0"/>
              <a:t>response.sendRedirect</a:t>
            </a:r>
            <a:r>
              <a:rPr lang="en-US" altLang="ko-KR" sz="1200" dirty="0" smtClean="0"/>
              <a:t>("/ex/admin/admin");</a:t>
            </a:r>
          </a:p>
          <a:p>
            <a:r>
              <a:rPr lang="en-US" altLang="ko-KR" sz="1200" b="1" dirty="0" smtClean="0"/>
              <a:t>return;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roleNames.contains</a:t>
            </a:r>
            <a:r>
              <a:rPr lang="en-US" altLang="ko-KR" sz="1200" b="1" dirty="0" smtClean="0"/>
              <a:t>("ROLE_MEMBER")) {</a:t>
            </a:r>
          </a:p>
          <a:p>
            <a:r>
              <a:rPr lang="en-US" altLang="ko-KR" sz="1200" dirty="0" err="1" smtClean="0"/>
              <a:t>response.sendRedirect</a:t>
            </a:r>
            <a:r>
              <a:rPr lang="en-US" altLang="ko-KR" sz="1200" dirty="0" smtClean="0"/>
              <a:t>("/ex/member/member");</a:t>
            </a:r>
          </a:p>
          <a:p>
            <a:r>
              <a:rPr lang="en-US" altLang="ko-KR" sz="1200" b="1" dirty="0" smtClean="0"/>
              <a:t>return;</a:t>
            </a:r>
          </a:p>
          <a:p>
            <a:r>
              <a:rPr lang="en-US" altLang="ko-KR" sz="1200" dirty="0" smtClean="0"/>
              <a:t>}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}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034" y="357166"/>
            <a:ext cx="63579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Security-context.xml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 id=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loginSuccess</a:t>
            </a:r>
            <a:r>
              <a:rPr lang="en-US" altLang="ko-KR" i="1" dirty="0" smtClean="0"/>
              <a:t>" class="</a:t>
            </a:r>
            <a:r>
              <a:rPr lang="en-US" altLang="ko-KR" i="1" dirty="0" err="1" smtClean="0"/>
              <a:t>com.human.Handller.LoginRedirectHandler</a:t>
            </a:r>
            <a:r>
              <a:rPr lang="en-US" altLang="ko-KR" i="1" dirty="0" smtClean="0"/>
              <a:t>"/&gt;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&lt;!-- URL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&lt;http use-expressions=</a:t>
            </a:r>
            <a:r>
              <a:rPr lang="en-US" altLang="ko-KR" i="1" dirty="0" smtClean="0"/>
              <a:t>"true"&gt;</a:t>
            </a:r>
          </a:p>
          <a:p>
            <a:r>
              <a:rPr lang="en-US" altLang="ko-KR" dirty="0" smtClean="0"/>
              <a:t>&lt;intercept-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pattern=</a:t>
            </a:r>
            <a:r>
              <a:rPr lang="en-US" altLang="ko-KR" i="1" dirty="0" smtClean="0"/>
              <a:t>"/user/user" access="</a:t>
            </a:r>
            <a:r>
              <a:rPr lang="en-US" altLang="ko-KR" i="1" dirty="0" err="1" smtClean="0"/>
              <a:t>permitAll</a:t>
            </a:r>
            <a:r>
              <a:rPr lang="en-US" altLang="ko-KR" i="1" dirty="0" smtClean="0"/>
              <a:t>" /&gt;</a:t>
            </a:r>
          </a:p>
          <a:p>
            <a:r>
              <a:rPr lang="en-US" altLang="ko-KR" dirty="0" smtClean="0"/>
              <a:t>&lt;intercept-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pattern=</a:t>
            </a:r>
            <a:r>
              <a:rPr lang="en-US" altLang="ko-KR" i="1" dirty="0" smtClean="0"/>
              <a:t>"/member/**" access="</a:t>
            </a:r>
            <a:r>
              <a:rPr lang="en-US" altLang="ko-KR" i="1" dirty="0" err="1" smtClean="0"/>
              <a:t>hasAnyRole</a:t>
            </a:r>
            <a:r>
              <a:rPr lang="en-US" altLang="ko-KR" i="1" dirty="0" smtClean="0"/>
              <a:t>('MEMBER,ADMIN')" /&gt;</a:t>
            </a:r>
          </a:p>
          <a:p>
            <a:r>
              <a:rPr lang="en-US" altLang="ko-KR" dirty="0" smtClean="0"/>
              <a:t>&lt;intercept-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pattern=</a:t>
            </a:r>
            <a:r>
              <a:rPr lang="en-US" altLang="ko-KR" i="1" dirty="0" smtClean="0"/>
              <a:t>"/admin/admin" access="</a:t>
            </a:r>
            <a:r>
              <a:rPr lang="en-US" altLang="ko-KR" i="1" dirty="0" err="1" smtClean="0"/>
              <a:t>hasRole</a:t>
            </a:r>
            <a:r>
              <a:rPr lang="en-US" altLang="ko-KR" i="1" dirty="0" smtClean="0"/>
              <a:t>('ADMIN')" /&gt;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&lt;form-login login-page=</a:t>
            </a:r>
            <a:r>
              <a:rPr lang="en-US" altLang="ko-KR" i="1" dirty="0" smtClean="0"/>
              <a:t>"/user/login"</a:t>
            </a:r>
          </a:p>
          <a:p>
            <a:r>
              <a:rPr lang="en-US" altLang="ko-KR" dirty="0" smtClean="0"/>
              <a:t>authentication-success-handler-ref=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loginSuccess</a:t>
            </a:r>
            <a:r>
              <a:rPr lang="en-US" altLang="ko-KR" i="1" dirty="0" smtClean="0"/>
              <a:t>"</a:t>
            </a:r>
          </a:p>
          <a:p>
            <a:r>
              <a:rPr lang="en-US" altLang="ko-KR" dirty="0" smtClean="0"/>
              <a:t>default-target-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"/user/user" </a:t>
            </a:r>
          </a:p>
          <a:p>
            <a:r>
              <a:rPr lang="en-US" altLang="ko-KR" dirty="0" smtClean="0"/>
              <a:t>            authentication-failure-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"/user/</a:t>
            </a:r>
            <a:r>
              <a:rPr lang="en-US" altLang="ko-KR" i="1" dirty="0" err="1" smtClean="0"/>
              <a:t>login?error</a:t>
            </a:r>
            <a:r>
              <a:rPr lang="en-US" altLang="ko-KR" i="1" dirty="0" smtClean="0"/>
              <a:t>" </a:t>
            </a:r>
          </a:p>
          <a:p>
            <a:r>
              <a:rPr lang="en-US" altLang="ko-KR" dirty="0" smtClean="0"/>
              <a:t>            username-parameter=</a:t>
            </a:r>
            <a:r>
              <a:rPr lang="en-US" altLang="ko-KR" i="1" dirty="0" smtClean="0"/>
              <a:t>"id" </a:t>
            </a:r>
          </a:p>
          <a:p>
            <a:r>
              <a:rPr lang="en-US" altLang="ko-KR" dirty="0" smtClean="0"/>
              <a:t>            password-parameter=</a:t>
            </a:r>
            <a:r>
              <a:rPr lang="en-US" altLang="ko-KR" i="1" dirty="0" smtClean="0"/>
              <a:t>"password" /&gt;</a:t>
            </a:r>
          </a:p>
          <a:p>
            <a:r>
              <a:rPr lang="en-US" altLang="ko-KR" dirty="0" smtClean="0"/>
              <a:t>&lt;logout  /&gt;</a:t>
            </a:r>
          </a:p>
          <a:p>
            <a:r>
              <a:rPr lang="en-US" altLang="ko-KR" dirty="0" smtClean="0"/>
              <a:t>&lt;access-denied-handler error-page=</a:t>
            </a:r>
            <a:r>
              <a:rPr lang="en-US" altLang="ko-KR" i="1" dirty="0" smtClean="0"/>
              <a:t>"/user/error" /&gt; </a:t>
            </a:r>
          </a:p>
          <a:p>
            <a:r>
              <a:rPr lang="en-US" altLang="ko-KR" dirty="0" smtClean="0"/>
              <a:t>&lt;/http&gt;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142852"/>
            <a:ext cx="607223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200" dirty="0" smtClean="0"/>
              <a:t>&lt;%@ page language=</a:t>
            </a:r>
            <a:r>
              <a:rPr lang="fr-FR" altLang="ko-KR" sz="1200" i="1" dirty="0" smtClean="0"/>
              <a:t>"java" contentType="text/html; charset=UTF-8"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pageEncoding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"UTF-8"%&gt;</a:t>
            </a:r>
          </a:p>
          <a:p>
            <a:r>
              <a:rPr lang="it-IT" altLang="ko-KR" sz="1200" dirty="0" smtClean="0">
                <a:solidFill>
                  <a:srgbClr val="FF0000"/>
                </a:solidFill>
              </a:rPr>
              <a:t>&lt;%@ taglib prefix=</a:t>
            </a:r>
            <a:r>
              <a:rPr lang="it-IT" altLang="ko-KR" sz="1200" i="1" dirty="0" smtClean="0">
                <a:solidFill>
                  <a:srgbClr val="FF0000"/>
                </a:solidFill>
              </a:rPr>
              <a:t>"c" uri="http://java.sun.com/jsp/jstl/core"%&gt;</a:t>
            </a:r>
          </a:p>
          <a:p>
            <a:r>
              <a:rPr lang="sv-SE" altLang="ko-KR" sz="1200" dirty="0" smtClean="0">
                <a:solidFill>
                  <a:srgbClr val="FF0000"/>
                </a:solidFill>
              </a:rPr>
              <a:t>&lt;%@ taglib prefix=</a:t>
            </a:r>
            <a:r>
              <a:rPr lang="sv-SE" altLang="ko-KR" sz="1200" i="1" dirty="0" smtClean="0">
                <a:solidFill>
                  <a:srgbClr val="FF0000"/>
                </a:solidFill>
              </a:rPr>
              <a:t>"form" uri="http://www.springframework.org/tags/form" %&gt;</a:t>
            </a:r>
          </a:p>
          <a:p>
            <a:r>
              <a:rPr lang="it-IT" altLang="ko-KR" sz="1200" dirty="0" smtClean="0">
                <a:solidFill>
                  <a:srgbClr val="FF0000"/>
                </a:solidFill>
              </a:rPr>
              <a:t>&lt;%@ taglib prefix=</a:t>
            </a:r>
            <a:r>
              <a:rPr lang="it-IT" altLang="ko-KR" sz="1200" i="1" dirty="0" smtClean="0">
                <a:solidFill>
                  <a:srgbClr val="FF0000"/>
                </a:solidFill>
              </a:rPr>
              <a:t>"sec" uri="http://www.springframework.org/security/tags"%&gt;</a:t>
            </a:r>
          </a:p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</a:t>
            </a:r>
          </a:p>
          <a:p>
            <a:r>
              <a:rPr lang="en-US" altLang="ko-KR" sz="1200" dirty="0" smtClean="0"/>
              <a:t>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"UTF-8"&gt;</a:t>
            </a:r>
          </a:p>
          <a:p>
            <a:r>
              <a:rPr lang="en-US" altLang="ko-KR" sz="1200" dirty="0" smtClean="0"/>
              <a:t>&lt;title&gt;Insert title here&lt;/title&gt;</a:t>
            </a:r>
          </a:p>
          <a:p>
            <a:r>
              <a:rPr lang="en-US" altLang="ko-KR" sz="1200" dirty="0" smtClean="0"/>
              <a:t>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r>
              <a:rPr lang="en-US" altLang="ko-KR" sz="1200" dirty="0" smtClean="0"/>
              <a:t>User </a:t>
            </a:r>
            <a:r>
              <a:rPr lang="ko-KR" altLang="en-US" sz="1200" dirty="0" err="1" smtClean="0"/>
              <a:t>모든사용자가</a:t>
            </a:r>
            <a:r>
              <a:rPr lang="ko-KR" altLang="en-US" sz="1200" dirty="0" smtClean="0"/>
              <a:t> 사용가능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sec:authorize</a:t>
            </a:r>
            <a:r>
              <a:rPr lang="en-US" altLang="ko-KR" sz="1200" dirty="0" smtClean="0">
                <a:solidFill>
                  <a:srgbClr val="FF0000"/>
                </a:solidFill>
              </a:rPr>
              <a:t> access=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"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isAnonymous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()"&gt;</a:t>
            </a:r>
          </a:p>
          <a:p>
            <a:r>
              <a:rPr lang="en-US" altLang="ko-KR" sz="1200" dirty="0" smtClean="0"/>
              <a:t>&lt;p&gt;</a:t>
            </a:r>
          </a:p>
          <a:p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"&lt;c:url value="/user/login" /&gt;"&gt;</a:t>
            </a:r>
            <a:r>
              <a:rPr lang="ko-KR" altLang="en-US" sz="1200" i="1" dirty="0" smtClean="0"/>
              <a:t>로그인</a:t>
            </a:r>
            <a:r>
              <a:rPr lang="en-US" altLang="ko-KR" sz="1200" i="1" dirty="0" smtClean="0"/>
              <a:t>&lt;/a&gt;</a:t>
            </a:r>
          </a:p>
          <a:p>
            <a:r>
              <a:rPr lang="en-US" altLang="ko-KR" sz="1200" dirty="0" smtClean="0"/>
              <a:t>&lt;/p&gt;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sec:authorize</a:t>
            </a:r>
            <a:r>
              <a:rPr lang="en-US" altLang="ko-KR" sz="1200" dirty="0" smtClean="0"/>
              <a:t>&gt;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sec:authorize</a:t>
            </a:r>
            <a:r>
              <a:rPr lang="en-US" altLang="ko-KR" sz="1200" dirty="0" smtClean="0">
                <a:solidFill>
                  <a:srgbClr val="FF0000"/>
                </a:solidFill>
              </a:rPr>
              <a:t> access=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"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isAuthenticated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()"&gt;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form:form</a:t>
            </a:r>
            <a:r>
              <a:rPr lang="en-US" altLang="ko-KR" sz="1200" dirty="0" smtClean="0"/>
              <a:t> action=</a:t>
            </a:r>
            <a:r>
              <a:rPr lang="en-US" altLang="ko-KR" sz="1200" i="1" dirty="0" smtClean="0"/>
              <a:t>"${</a:t>
            </a:r>
            <a:r>
              <a:rPr lang="en-US" altLang="ko-KR" sz="1200" i="1" dirty="0" err="1" smtClean="0"/>
              <a:t>pageContext.request.contextPath</a:t>
            </a:r>
            <a:r>
              <a:rPr lang="en-US" altLang="ko-KR" sz="1200" i="1" dirty="0" smtClean="0"/>
              <a:t>}/user/logout" method="POST"&gt;</a:t>
            </a:r>
          </a:p>
          <a:p>
            <a:r>
              <a:rPr lang="en-US" altLang="ko-KR" sz="1200" dirty="0" smtClean="0"/>
              <a:t>&lt;input type=</a:t>
            </a:r>
            <a:r>
              <a:rPr lang="en-US" altLang="ko-KR" sz="1200" i="1" dirty="0" smtClean="0"/>
              <a:t>"submit" value="</a:t>
            </a:r>
            <a:r>
              <a:rPr lang="ko-KR" altLang="en-US" sz="1200" i="1" dirty="0" smtClean="0"/>
              <a:t>로그아웃</a:t>
            </a:r>
            <a:r>
              <a:rPr lang="en-US" altLang="ko-KR" sz="1200" i="1" dirty="0" smtClean="0"/>
              <a:t>" /&gt;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form:form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sec:authorize</a:t>
            </a:r>
            <a:r>
              <a:rPr lang="en-US" altLang="ko-KR" sz="1200" dirty="0" smtClean="0"/>
              <a:t>&gt;</a:t>
            </a:r>
          </a:p>
          <a:p>
            <a:endParaRPr lang="ko-KR" altLang="en-US" sz="1200" dirty="0" smtClean="0"/>
          </a:p>
          <a:p>
            <a:r>
              <a:rPr lang="en-US" altLang="ko-KR" sz="1200" u="sng" dirty="0" smtClean="0"/>
              <a:t>&lt;h3&gt;</a:t>
            </a:r>
            <a:endParaRPr lang="ko-KR" altLang="en-US" sz="1200" dirty="0" smtClean="0"/>
          </a:p>
          <a:p>
            <a:r>
              <a:rPr lang="en-US" altLang="ko-KR" sz="1200" dirty="0" smtClean="0"/>
              <a:t>&lt;%-- &lt;a </a:t>
            </a:r>
            <a:r>
              <a:rPr lang="en-US" altLang="ko-KR" sz="1200" u="sng" dirty="0" err="1" smtClean="0"/>
              <a:t>href</a:t>
            </a:r>
            <a:r>
              <a:rPr lang="en-US" altLang="ko-KR" sz="1200" u="sng" dirty="0" smtClean="0"/>
              <a:t>="&lt;c:url value="/user/</a:t>
            </a:r>
            <a:r>
              <a:rPr lang="en-US" altLang="ko-KR" sz="1200" u="sng" dirty="0" err="1" smtClean="0"/>
              <a:t>userForm.do</a:t>
            </a:r>
            <a:r>
              <a:rPr lang="en-US" altLang="ko-KR" sz="1200" u="sng" dirty="0" smtClean="0"/>
              <a:t>" /&gt;"&gt;</a:t>
            </a:r>
            <a:r>
              <a:rPr lang="ko-KR" altLang="en-US" sz="1200" u="sng" dirty="0" smtClean="0"/>
              <a:t>회원 가입</a:t>
            </a:r>
            <a:r>
              <a:rPr lang="en-US" altLang="ko-KR" sz="1200" u="sng" dirty="0" smtClean="0"/>
              <a:t>&lt;/a&gt; --%&gt;</a:t>
            </a:r>
          </a:p>
          <a:p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"&lt;c:url value="/user/login" /&gt;"&gt;</a:t>
            </a:r>
            <a:r>
              <a:rPr lang="ko-KR" altLang="en-US" sz="1200" i="1" dirty="0" smtClean="0"/>
              <a:t>회원 가입</a:t>
            </a:r>
            <a:r>
              <a:rPr lang="en-US" altLang="ko-KR" sz="1200" i="1" dirty="0" smtClean="0"/>
              <a:t>&lt;/a&gt;</a:t>
            </a:r>
          </a:p>
          <a:p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"&lt;c:url value="/member/member" /&gt;"&gt;member&lt;/a&gt; </a:t>
            </a:r>
          </a:p>
          <a:p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"&lt;c:url value="/admin/admin" /&gt;"&gt;</a:t>
            </a:r>
            <a:r>
              <a:rPr lang="ko-KR" altLang="en-US" sz="1200" i="1" dirty="0" smtClean="0"/>
              <a:t>관리자 홈</a:t>
            </a:r>
            <a:r>
              <a:rPr lang="en-US" altLang="ko-KR" sz="1200" i="1" dirty="0" smtClean="0"/>
              <a:t>&lt;/a&gt;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786050" y="1357298"/>
            <a:ext cx="514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User/user.jsp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err="1" smtClean="0"/>
              <a:t>isAnonymous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사용자가 없으면 </a:t>
            </a:r>
            <a:r>
              <a:rPr lang="en-US" altLang="ko-KR" dirty="0" smtClean="0"/>
              <a:t>true</a:t>
            </a:r>
          </a:p>
          <a:p>
            <a:r>
              <a:rPr lang="en-US" altLang="ko-KR" dirty="0" err="1" smtClean="0"/>
              <a:t>isAuthenticated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사용자가 있으면 </a:t>
            </a:r>
            <a:r>
              <a:rPr lang="en-US" altLang="ko-KR" dirty="0" smtClean="0"/>
              <a:t>true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7148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03. Security 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7158" y="1142984"/>
            <a:ext cx="75724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--</a:t>
            </a:r>
            <a:r>
              <a:rPr lang="ko-KR" altLang="en-US" sz="1400" dirty="0" err="1" smtClean="0"/>
              <a:t>데이타베이스</a:t>
            </a:r>
            <a:r>
              <a:rPr lang="ko-KR" altLang="en-US" sz="1400" dirty="0" smtClean="0"/>
              <a:t> 테이블과 데이터 만들기</a:t>
            </a:r>
            <a:endParaRPr lang="en-US" altLang="ko-KR" sz="1400" dirty="0" smtClean="0"/>
          </a:p>
          <a:p>
            <a:r>
              <a:rPr lang="en-US" altLang="ko-KR" sz="1400" dirty="0" smtClean="0"/>
              <a:t>drop table users;</a:t>
            </a:r>
          </a:p>
          <a:p>
            <a:r>
              <a:rPr lang="en-US" altLang="ko-KR" sz="1400" dirty="0" smtClean="0"/>
              <a:t>create table users(</a:t>
            </a:r>
          </a:p>
          <a:p>
            <a:r>
              <a:rPr lang="en-US" altLang="ko-KR" sz="1400" dirty="0" smtClean="0"/>
              <a:t>    username varchar2(30) not null,</a:t>
            </a:r>
          </a:p>
          <a:p>
            <a:r>
              <a:rPr lang="en-US" altLang="ko-KR" sz="1400" dirty="0" smtClean="0"/>
              <a:t>    password varchar2(100) not null,</a:t>
            </a:r>
          </a:p>
          <a:p>
            <a:r>
              <a:rPr lang="en-US" altLang="ko-KR" sz="1400" dirty="0" smtClean="0"/>
              <a:t>    enabled integer not null-- </a:t>
            </a:r>
            <a:r>
              <a:rPr lang="ko-KR" altLang="en-US" sz="1400" dirty="0" smtClean="0"/>
              <a:t>아이디 사용여부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이면 사용 불가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이변 사용가능    </a:t>
            </a:r>
          </a:p>
          <a:p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insert into users values('user','1111',0);</a:t>
            </a:r>
          </a:p>
          <a:p>
            <a:r>
              <a:rPr lang="en-US" altLang="ko-KR" sz="1400" dirty="0" smtClean="0"/>
              <a:t>insert into users values('member','1111',1);</a:t>
            </a:r>
          </a:p>
          <a:p>
            <a:r>
              <a:rPr lang="en-US" altLang="ko-KR" sz="1400" dirty="0" smtClean="0"/>
              <a:t>insert into users values('admin','1111',1);</a:t>
            </a:r>
          </a:p>
          <a:p>
            <a:r>
              <a:rPr lang="en-US" altLang="ko-KR" sz="1400" dirty="0" smtClean="0"/>
              <a:t>commit;</a:t>
            </a:r>
          </a:p>
          <a:p>
            <a:r>
              <a:rPr lang="en-US" altLang="ko-KR" sz="1400" dirty="0" smtClean="0"/>
              <a:t>drop table authorities;</a:t>
            </a:r>
          </a:p>
          <a:p>
            <a:r>
              <a:rPr lang="en-US" altLang="ko-KR" sz="1400" dirty="0" smtClean="0"/>
              <a:t>create table authorities(</a:t>
            </a:r>
          </a:p>
          <a:p>
            <a:r>
              <a:rPr lang="en-US" altLang="ko-KR" sz="1400" dirty="0" smtClean="0"/>
              <a:t>    username varchar2(30) not null,</a:t>
            </a:r>
          </a:p>
          <a:p>
            <a:r>
              <a:rPr lang="en-US" altLang="ko-KR" sz="1400" dirty="0" smtClean="0"/>
              <a:t>    authority varchar2(50) not null</a:t>
            </a:r>
          </a:p>
          <a:p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insert into authorities values('</a:t>
            </a:r>
            <a:r>
              <a:rPr lang="en-US" altLang="ko-KR" sz="1400" dirty="0" err="1" smtClean="0"/>
              <a:t>user','ROLE_MEMBER</a:t>
            </a:r>
            <a:r>
              <a:rPr lang="en-US" altLang="ko-KR" sz="1400" dirty="0" smtClean="0"/>
              <a:t>');</a:t>
            </a:r>
          </a:p>
          <a:p>
            <a:r>
              <a:rPr lang="en-US" altLang="ko-KR" sz="1400" dirty="0" smtClean="0"/>
              <a:t>insert into authorities values('</a:t>
            </a:r>
            <a:r>
              <a:rPr lang="en-US" altLang="ko-KR" sz="1400" dirty="0" err="1" smtClean="0"/>
              <a:t>member','ROLE_MEMBER</a:t>
            </a:r>
            <a:r>
              <a:rPr lang="en-US" altLang="ko-KR" sz="1400" dirty="0" smtClean="0"/>
              <a:t>');</a:t>
            </a:r>
          </a:p>
          <a:p>
            <a:r>
              <a:rPr lang="en-US" altLang="ko-KR" sz="1400" dirty="0" smtClean="0"/>
              <a:t>insert into authorities values('</a:t>
            </a:r>
            <a:r>
              <a:rPr lang="en-US" altLang="ko-KR" sz="1400" dirty="0" err="1" smtClean="0"/>
              <a:t>admin','ROLE_MEMBER</a:t>
            </a:r>
            <a:r>
              <a:rPr lang="en-US" altLang="ko-KR" sz="1400" dirty="0" smtClean="0"/>
              <a:t>');</a:t>
            </a:r>
          </a:p>
          <a:p>
            <a:r>
              <a:rPr lang="en-US" altLang="ko-KR" sz="1400" dirty="0" smtClean="0"/>
              <a:t>insert into authorities values('</a:t>
            </a:r>
            <a:r>
              <a:rPr lang="en-US" altLang="ko-KR" sz="1400" dirty="0" err="1" smtClean="0"/>
              <a:t>admin','ROLE_ADMIN</a:t>
            </a:r>
            <a:r>
              <a:rPr lang="en-US" altLang="ko-KR" sz="1400" dirty="0" smtClean="0"/>
              <a:t>');</a:t>
            </a:r>
          </a:p>
          <a:p>
            <a:r>
              <a:rPr lang="en-US" altLang="ko-KR" sz="1400" dirty="0" smtClean="0"/>
              <a:t>commit;</a:t>
            </a:r>
          </a:p>
          <a:p>
            <a:r>
              <a:rPr lang="en-US" altLang="ko-KR" sz="1400" dirty="0" smtClean="0"/>
              <a:t>delete authorities;</a:t>
            </a:r>
          </a:p>
          <a:p>
            <a:r>
              <a:rPr lang="en-US" altLang="ko-KR" sz="1400" dirty="0" smtClean="0"/>
              <a:t>select * from users;</a:t>
            </a:r>
          </a:p>
          <a:p>
            <a:r>
              <a:rPr lang="en-US" altLang="ko-KR" sz="1400" dirty="0" smtClean="0"/>
              <a:t>select * from authorities;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199783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새프로젝트</a:t>
            </a:r>
            <a:r>
              <a:rPr lang="ko-KR" altLang="en-US" dirty="0" smtClean="0"/>
              <a:t> 생성 및 </a:t>
            </a:r>
            <a:r>
              <a:rPr lang="en-US" altLang="ko-KR" dirty="0" err="1" smtClean="0"/>
              <a:t>pom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r>
              <a:rPr lang="en-US" altLang="ko-KR" dirty="0" smtClean="0"/>
              <a:t>&lt;properties&gt;</a:t>
            </a:r>
          </a:p>
          <a:p>
            <a:r>
              <a:rPr lang="en-US" altLang="ko-KR" dirty="0" smtClean="0"/>
              <a:t>&lt;java-version&gt;1.8&lt;/java-version&gt;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-version&gt;4.3.5.RELEASE&lt;/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-version&gt;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org.aspectj</a:t>
            </a:r>
            <a:r>
              <a:rPr lang="en-US" altLang="ko-KR" dirty="0" smtClean="0"/>
              <a:t>-version&gt;1.6.10&lt;/</a:t>
            </a:r>
            <a:r>
              <a:rPr lang="en-US" altLang="ko-KR" dirty="0" err="1" smtClean="0"/>
              <a:t>org.aspectj</a:t>
            </a:r>
            <a:r>
              <a:rPr lang="en-US" altLang="ko-KR" dirty="0" smtClean="0"/>
              <a:t>-version&gt;</a:t>
            </a:r>
          </a:p>
          <a:p>
            <a:r>
              <a:rPr lang="en-US" altLang="ko-KR" dirty="0" smtClean="0"/>
              <a:t>&lt;org.slf4j-version&gt;1.6.6&lt;/org.slf4j-version&gt;</a:t>
            </a:r>
          </a:p>
          <a:p>
            <a:r>
              <a:rPr lang="en-US" altLang="ko-KR" dirty="0" smtClean="0"/>
              <a:t>&lt;/properties&gt;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3286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00430" y="214290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이전에 만든 </a:t>
            </a:r>
            <a:r>
              <a:rPr lang="en-US" altLang="ko-KR" dirty="0" err="1" smtClean="0"/>
              <a:t>humancrud</a:t>
            </a:r>
            <a:r>
              <a:rPr lang="ko-KR" altLang="en-US" dirty="0" smtClean="0"/>
              <a:t>파일을 복사해서</a:t>
            </a:r>
            <a:endParaRPr lang="en-US" altLang="ko-KR" dirty="0" smtClean="0"/>
          </a:p>
          <a:p>
            <a:r>
              <a:rPr lang="en-US" altLang="ko-KR" dirty="0" smtClean="0"/>
              <a:t>Humancrud2</a:t>
            </a:r>
            <a:r>
              <a:rPr lang="ko-KR" altLang="en-US" dirty="0" smtClean="0"/>
              <a:t>폴더를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28992" y="16430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&lt;dependency&gt;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org.apache.commons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&gt;commons-dbcp2&lt;/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&lt;version&gt;2.8.0&lt;/version&gt;</a:t>
            </a:r>
          </a:p>
          <a:p>
            <a:r>
              <a:rPr lang="en-US" altLang="ko-KR" dirty="0" smtClean="0"/>
              <a:t>&lt;/dependency&gt;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4214818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Root-context.xml </a:t>
            </a:r>
            <a:r>
              <a:rPr lang="ko-KR" altLang="en-US" sz="1200" dirty="0" smtClean="0"/>
              <a:t>밑에 기존 </a:t>
            </a:r>
            <a:r>
              <a:rPr lang="en-US" altLang="ko-KR" sz="1200" dirty="0" err="1" smtClean="0"/>
              <a:t>datasource</a:t>
            </a:r>
            <a:r>
              <a:rPr lang="ko-KR" altLang="en-US" sz="1200" dirty="0" smtClean="0"/>
              <a:t>를 주석하고 </a:t>
            </a:r>
            <a:r>
              <a:rPr lang="ko-KR" altLang="en-US" sz="1200" dirty="0" err="1" smtClean="0"/>
              <a:t>컨넥션풀형태의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datasource</a:t>
            </a:r>
            <a:r>
              <a:rPr lang="ko-KR" altLang="en-US" sz="1200" dirty="0" smtClean="0"/>
              <a:t>를 추가한다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&lt;bean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dataSource</a:t>
            </a:r>
            <a:r>
              <a:rPr lang="en-US" altLang="ko-KR" sz="1200" i="1" dirty="0" smtClean="0"/>
              <a:t>" class="org.apache.commons.dbcp2.BasicDataSource" destroy-method="close"&gt;</a:t>
            </a:r>
          </a:p>
          <a:p>
            <a:r>
              <a:rPr lang="en-US" altLang="ko-KR" sz="1200" dirty="0" smtClean="0"/>
              <a:t>&lt;property name=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driverClassName</a:t>
            </a:r>
            <a:r>
              <a:rPr lang="en-US" altLang="ko-KR" sz="1200" i="1" dirty="0" smtClean="0"/>
              <a:t>" value="</a:t>
            </a:r>
            <a:r>
              <a:rPr lang="en-US" altLang="ko-KR" sz="1200" i="1" dirty="0" err="1" smtClean="0"/>
              <a:t>oracle.jdbc.driver.OracleDriver</a:t>
            </a:r>
            <a:r>
              <a:rPr lang="en-US" altLang="ko-KR" sz="1200" i="1" dirty="0" smtClean="0"/>
              <a:t>" /&gt;</a:t>
            </a:r>
          </a:p>
          <a:p>
            <a:r>
              <a:rPr lang="en-US" altLang="ko-KR" sz="1200" dirty="0" smtClean="0"/>
              <a:t>&lt;property name=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url</a:t>
            </a:r>
            <a:r>
              <a:rPr lang="en-US" altLang="ko-KR" sz="1200" i="1" dirty="0" smtClean="0"/>
              <a:t>" value="</a:t>
            </a:r>
            <a:r>
              <a:rPr lang="en-US" altLang="ko-KR" sz="1200" i="1" dirty="0" err="1" smtClean="0"/>
              <a:t>jdbc:oracle:thin</a:t>
            </a:r>
            <a:r>
              <a:rPr lang="en-US" altLang="ko-KR" sz="1200" i="1" dirty="0" smtClean="0"/>
              <a:t>:@127.0.0.1:1521:XE" /&gt;</a:t>
            </a:r>
          </a:p>
          <a:p>
            <a:r>
              <a:rPr lang="en-US" altLang="ko-KR" sz="1200" dirty="0" smtClean="0"/>
              <a:t>&lt;property name=</a:t>
            </a:r>
            <a:r>
              <a:rPr lang="en-US" altLang="ko-KR" sz="1200" i="1" dirty="0" smtClean="0"/>
              <a:t>"username" value="c##human" /&gt;</a:t>
            </a:r>
          </a:p>
          <a:p>
            <a:r>
              <a:rPr lang="en-US" altLang="ko-KR" sz="1200" dirty="0" smtClean="0"/>
              <a:t>&lt;property name=</a:t>
            </a:r>
            <a:r>
              <a:rPr lang="en-US" altLang="ko-KR" sz="1200" i="1" dirty="0" smtClean="0"/>
              <a:t>"password" value="human" /&gt;</a:t>
            </a:r>
          </a:p>
          <a:p>
            <a:r>
              <a:rPr lang="en-US" altLang="ko-KR" sz="1200" dirty="0" smtClean="0"/>
              <a:t>&lt;property name=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initialSize</a:t>
            </a:r>
            <a:r>
              <a:rPr lang="en-US" altLang="ko-KR" sz="1200" i="1" dirty="0" smtClean="0"/>
              <a:t>" value="30"/&gt;</a:t>
            </a:r>
          </a:p>
          <a:p>
            <a:r>
              <a:rPr lang="en-US" altLang="ko-KR" sz="1200" dirty="0" smtClean="0"/>
              <a:t>&lt;property name=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maxTotal</a:t>
            </a:r>
            <a:r>
              <a:rPr lang="en-US" altLang="ko-KR" sz="1200" i="1" dirty="0" smtClean="0"/>
              <a:t>" value="30"/&gt; </a:t>
            </a:r>
          </a:p>
          <a:p>
            <a:r>
              <a:rPr lang="en-US" altLang="ko-KR" sz="1200" dirty="0" smtClean="0"/>
              <a:t>&lt;property name=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maxIdle</a:t>
            </a:r>
            <a:r>
              <a:rPr lang="en-US" altLang="ko-KR" sz="1200" i="1" dirty="0" smtClean="0"/>
              <a:t>" value="30"/&gt; </a:t>
            </a:r>
          </a:p>
          <a:p>
            <a:r>
              <a:rPr lang="en-US" altLang="ko-KR" sz="1200" dirty="0" smtClean="0"/>
              <a:t>&lt;property name=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minIdle</a:t>
            </a:r>
            <a:r>
              <a:rPr lang="en-US" altLang="ko-KR" sz="1200" i="1" dirty="0" smtClean="0"/>
              <a:t>" value="30"/&gt;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5852" y="1000108"/>
            <a:ext cx="6286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&lt;!--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--&gt;</a:t>
            </a:r>
          </a:p>
          <a:p>
            <a:r>
              <a:rPr lang="en-US" altLang="ko-KR" dirty="0" smtClean="0"/>
              <a:t>&lt;dependency&gt;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org.apache.commons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&gt;commons-dbcp2&lt;/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&lt;version&gt;2.8.0&lt;/version&gt;</a:t>
            </a:r>
          </a:p>
          <a:p>
            <a:r>
              <a:rPr lang="en-US" altLang="ko-KR" dirty="0" smtClean="0"/>
              <a:t>&lt;/dependency&gt;</a:t>
            </a:r>
            <a:endParaRPr lang="ko-KR" altLang="en-US" dirty="0" smtClean="0"/>
          </a:p>
          <a:p>
            <a:r>
              <a:rPr lang="en-US" altLang="ko-KR" dirty="0" smtClean="0"/>
              <a:t>         &lt;dependency&gt;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com.oracle.database.jdbc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&gt;ojdbc8&lt;/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&lt;version&gt;18.3.0.0&lt;/version&gt;</a:t>
            </a:r>
          </a:p>
          <a:p>
            <a:r>
              <a:rPr lang="en-US" altLang="ko-KR" dirty="0" smtClean="0"/>
              <a:t>&lt;/dependency&gt;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357166"/>
            <a:ext cx="65008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&lt;!-- Spring Security --&gt;</a:t>
            </a:r>
          </a:p>
          <a:p>
            <a:r>
              <a:rPr lang="en-US" altLang="ko-KR" sz="1200" dirty="0" smtClean="0"/>
              <a:t>&lt;dependency&gt;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groupId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org.springframework.security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groupId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artifactId</a:t>
            </a:r>
            <a:r>
              <a:rPr lang="en-US" altLang="ko-KR" sz="1200" dirty="0" smtClean="0"/>
              <a:t>&gt;spring-security-core&lt;/</a:t>
            </a:r>
            <a:r>
              <a:rPr lang="en-US" altLang="ko-KR" sz="1200" dirty="0" err="1" smtClean="0"/>
              <a:t>artifactId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&lt;version&gt;4.2.1.RELEASE&lt;/version&gt;</a:t>
            </a:r>
          </a:p>
          <a:p>
            <a:r>
              <a:rPr lang="en-US" altLang="ko-KR" sz="1200" dirty="0" smtClean="0"/>
              <a:t>&lt;/dependency&gt;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&lt;dependency&gt;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groupId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org.springframework.security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groupId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artifactId</a:t>
            </a:r>
            <a:r>
              <a:rPr lang="en-US" altLang="ko-KR" sz="1200" dirty="0" smtClean="0"/>
              <a:t>&gt;spring-security-web&lt;/</a:t>
            </a:r>
            <a:r>
              <a:rPr lang="en-US" altLang="ko-KR" sz="1200" dirty="0" err="1" smtClean="0"/>
              <a:t>artifactId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&lt;version&gt;4.2.1.RELEASE&lt;/version&gt;</a:t>
            </a:r>
          </a:p>
          <a:p>
            <a:r>
              <a:rPr lang="en-US" altLang="ko-KR" sz="1200" dirty="0" smtClean="0"/>
              <a:t>&lt;/dependency&gt;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&lt;dependency&gt;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groupId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org.springframework.security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groupId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artifactId</a:t>
            </a:r>
            <a:r>
              <a:rPr lang="en-US" altLang="ko-KR" sz="1200" dirty="0" smtClean="0"/>
              <a:t>&gt;spring-security-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artifactId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&lt;version&gt;4.2.1.RELEASE&lt;/version&gt;</a:t>
            </a:r>
          </a:p>
          <a:p>
            <a:r>
              <a:rPr lang="en-US" altLang="ko-KR" sz="1200" dirty="0" smtClean="0"/>
              <a:t>&lt;/dependency&gt;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&lt;dependency&gt;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groupId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org.springframework.security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groupId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artifactId</a:t>
            </a:r>
            <a:r>
              <a:rPr lang="en-US" altLang="ko-KR" sz="1200" dirty="0" smtClean="0"/>
              <a:t>&gt;spring-security-</a:t>
            </a:r>
            <a:r>
              <a:rPr lang="en-US" altLang="ko-KR" sz="1200" dirty="0" err="1" smtClean="0"/>
              <a:t>taglibs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artifactId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&lt;version&gt;4.2.1.RELEASE&lt;/version&gt;</a:t>
            </a:r>
          </a:p>
          <a:p>
            <a:r>
              <a:rPr lang="en-US" altLang="ko-KR" sz="1200" dirty="0" smtClean="0"/>
              <a:t>&lt;/dependency&gt;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2109788"/>
            <a:ext cx="59340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2057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14290"/>
            <a:ext cx="12858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857752" y="500042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2security</a:t>
            </a:r>
            <a:r>
              <a:rPr lang="ko-KR" altLang="en-US" dirty="0" smtClean="0"/>
              <a:t>에서 만든 파일들을 복사해온다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제대로 동작하는지 확인하자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571480"/>
            <a:ext cx="835824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&lt;?xml version=</a:t>
            </a:r>
            <a:r>
              <a:rPr lang="en-US" altLang="ko-KR" sz="1400" i="1" dirty="0" smtClean="0"/>
              <a:t>"1.0" encoding="UTF-8"?&gt;</a:t>
            </a:r>
          </a:p>
          <a:p>
            <a:r>
              <a:rPr lang="en-US" altLang="ko-KR" sz="1400" dirty="0" smtClean="0"/>
              <a:t>&lt;beans </a:t>
            </a:r>
            <a:r>
              <a:rPr lang="en-US" altLang="ko-KR" sz="1400" dirty="0" err="1" smtClean="0"/>
              <a:t>xmlns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"http://www.springframework.org/schema/beans"</a:t>
            </a:r>
          </a:p>
          <a:p>
            <a:r>
              <a:rPr lang="en-US" altLang="ko-KR" sz="1400" dirty="0" err="1" smtClean="0"/>
              <a:t>xmlns:xsi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"http://www.w3.org/2001/XMLSchema-instance"</a:t>
            </a:r>
          </a:p>
          <a:p>
            <a:r>
              <a:rPr lang="en-US" altLang="ko-KR" sz="1400" dirty="0" err="1" smtClean="0"/>
              <a:t>xsi:schemaLocation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"http://www.springframework.org/schema/beans https://www.springframework.org/schema/beans/spring-beans.xsd"&gt;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&lt;!-- Root Context: defines shared resources visible to all other web components --&gt;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 smtClean="0"/>
              <a:t>데이터베이스 연결 </a:t>
            </a:r>
            <a:r>
              <a:rPr lang="en-US" altLang="ko-KR" sz="1400" dirty="0" smtClean="0"/>
              <a:t>--&gt;</a:t>
            </a:r>
          </a:p>
          <a:p>
            <a:r>
              <a:rPr lang="en-US" altLang="ko-KR" sz="1400" dirty="0" smtClean="0"/>
              <a:t>&lt;bean id=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dataSource</a:t>
            </a:r>
            <a:r>
              <a:rPr lang="en-US" altLang="ko-KR" sz="1400" i="1" dirty="0" smtClean="0"/>
              <a:t>" class="org.apache.commons.dbcp2.BasicDataSource" destroy-method="close"&gt;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driverClassName</a:t>
            </a:r>
            <a:r>
              <a:rPr lang="en-US" altLang="ko-KR" sz="1400" i="1" dirty="0" smtClean="0"/>
              <a:t>" value="</a:t>
            </a:r>
            <a:r>
              <a:rPr lang="en-US" altLang="ko-KR" sz="1400" i="1" dirty="0" err="1" smtClean="0"/>
              <a:t>oracle.jdbc.driver.OracleDriver</a:t>
            </a:r>
            <a:r>
              <a:rPr lang="en-US" altLang="ko-KR" sz="1400" i="1" dirty="0" smtClean="0"/>
              <a:t>" 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url</a:t>
            </a:r>
            <a:r>
              <a:rPr lang="en-US" altLang="ko-KR" sz="1400" i="1" dirty="0" smtClean="0"/>
              <a:t>" value="</a:t>
            </a:r>
            <a:r>
              <a:rPr lang="en-US" altLang="ko-KR" sz="1400" i="1" dirty="0" err="1" smtClean="0"/>
              <a:t>jdbc:oracle:thin</a:t>
            </a:r>
            <a:r>
              <a:rPr lang="en-US" altLang="ko-KR" sz="1400" i="1" dirty="0" smtClean="0"/>
              <a:t>:@127.0.0.1:1521:XE" 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"username" value="c##human" 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"password" value="human" 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initialSize</a:t>
            </a:r>
            <a:r>
              <a:rPr lang="en-US" altLang="ko-KR" sz="1400" i="1" dirty="0" smtClean="0"/>
              <a:t>" value="30"/&gt;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maxTotal</a:t>
            </a:r>
            <a:r>
              <a:rPr lang="en-US" altLang="ko-KR" sz="1400" i="1" dirty="0" smtClean="0"/>
              <a:t>" value="30"/&gt; 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maxIdle</a:t>
            </a:r>
            <a:r>
              <a:rPr lang="en-US" altLang="ko-KR" sz="1400" i="1" dirty="0" smtClean="0"/>
              <a:t>" value="30"/&gt; </a:t>
            </a:r>
          </a:p>
          <a:p>
            <a:r>
              <a:rPr lang="en-US" altLang="ko-KR" sz="1400" dirty="0" smtClean="0"/>
              <a:t>&lt;property name=</a:t>
            </a:r>
            <a:r>
              <a:rPr lang="en-US" altLang="ko-KR" sz="1400" i="1" dirty="0" smtClean="0"/>
              <a:t>"</a:t>
            </a:r>
            <a:r>
              <a:rPr lang="en-US" altLang="ko-KR" sz="1400" i="1" dirty="0" err="1" smtClean="0"/>
              <a:t>minIdle</a:t>
            </a:r>
            <a:r>
              <a:rPr lang="en-US" altLang="ko-KR" sz="1400" i="1" dirty="0" smtClean="0"/>
              <a:t>" value="30"/&gt;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&lt;/bean&gt;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&lt;!-- </a:t>
            </a:r>
          </a:p>
          <a:p>
            <a:r>
              <a:rPr lang="en-US" altLang="ko-KR" sz="1400" dirty="0" err="1" smtClean="0"/>
              <a:t>initialSizeBasicDataSource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생성 후 최초로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호출할 때 커넥션 풀에 채워 넣을 커넥션 개수</a:t>
            </a:r>
          </a:p>
          <a:p>
            <a:r>
              <a:rPr lang="en-US" altLang="ko-KR" sz="1400" dirty="0" err="1" smtClean="0"/>
              <a:t>maxTotal</a:t>
            </a:r>
            <a:r>
              <a:rPr lang="ko-KR" altLang="en-US" sz="1400" dirty="0" smtClean="0"/>
              <a:t>동시에 사용할 수 있는 최대 커넥션 개수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: 8)</a:t>
            </a:r>
          </a:p>
          <a:p>
            <a:r>
              <a:rPr lang="en-US" altLang="ko-KR" sz="1400" dirty="0" err="1" smtClean="0"/>
              <a:t>maxIdle</a:t>
            </a:r>
            <a:r>
              <a:rPr lang="ko-KR" altLang="en-US" sz="1400" dirty="0" smtClean="0"/>
              <a:t>커넥션 풀에 반납할 때 최대로 유지될 수 있는 커넥션 개수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: 8)</a:t>
            </a:r>
          </a:p>
          <a:p>
            <a:r>
              <a:rPr lang="en-US" altLang="ko-KR" sz="1400" dirty="0" err="1" smtClean="0"/>
              <a:t>minIdle</a:t>
            </a:r>
            <a:r>
              <a:rPr lang="ko-KR" altLang="en-US" sz="1400" dirty="0" smtClean="0"/>
              <a:t>최소한으로 유지할 커넥션 개수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: 0) --&gt;</a:t>
            </a:r>
          </a:p>
          <a:p>
            <a:r>
              <a:rPr lang="en-US" altLang="ko-KR" sz="1400" dirty="0" smtClean="0"/>
              <a:t>&lt;/beans&gt;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0100" y="142852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 smtClean="0"/>
          </a:p>
          <a:p>
            <a:r>
              <a:rPr lang="en-US" altLang="ko-KR" sz="1400" dirty="0" smtClean="0"/>
              <a:t>&lt;!-- Spring Security --&gt;</a:t>
            </a:r>
          </a:p>
          <a:p>
            <a:r>
              <a:rPr lang="en-US" altLang="ko-KR" sz="1400" dirty="0" smtClean="0"/>
              <a:t>&lt;filter&gt;</a:t>
            </a:r>
          </a:p>
          <a:p>
            <a:r>
              <a:rPr lang="en-US" altLang="ko-KR" sz="1400" dirty="0" smtClean="0"/>
              <a:t>&lt;filter-name&gt;</a:t>
            </a:r>
            <a:r>
              <a:rPr lang="en-US" altLang="ko-KR" sz="1400" dirty="0" err="1" smtClean="0"/>
              <a:t>springSecurityFilterChain</a:t>
            </a:r>
            <a:r>
              <a:rPr lang="en-US" altLang="ko-KR" sz="1400" dirty="0" smtClean="0"/>
              <a:t>&lt;/filter-name&gt;</a:t>
            </a:r>
          </a:p>
          <a:p>
            <a:r>
              <a:rPr lang="en-US" altLang="ko-KR" sz="1400" dirty="0" smtClean="0"/>
              <a:t>&lt;filter-class&gt;</a:t>
            </a:r>
            <a:r>
              <a:rPr lang="en-US" altLang="ko-KR" sz="1400" dirty="0" err="1" smtClean="0"/>
              <a:t>org.springframework.web.filter.DelegatingFilterProxy</a:t>
            </a:r>
            <a:r>
              <a:rPr lang="en-US" altLang="ko-KR" sz="1400" dirty="0" smtClean="0"/>
              <a:t>&lt;/filter-class&gt;</a:t>
            </a:r>
          </a:p>
          <a:p>
            <a:r>
              <a:rPr lang="en-US" altLang="ko-KR" sz="1400" dirty="0" smtClean="0"/>
              <a:t>&lt;/filter&gt;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&lt;filter-mapping&gt;</a:t>
            </a:r>
          </a:p>
          <a:p>
            <a:r>
              <a:rPr lang="en-US" altLang="ko-KR" sz="1400" dirty="0" smtClean="0"/>
              <a:t>&lt;filter-name&gt;</a:t>
            </a:r>
            <a:r>
              <a:rPr lang="en-US" altLang="ko-KR" sz="1400" dirty="0" err="1" smtClean="0"/>
              <a:t>springSecurityFilterChain</a:t>
            </a:r>
            <a:r>
              <a:rPr lang="en-US" altLang="ko-KR" sz="1400" dirty="0" smtClean="0"/>
              <a:t>&lt;/filter-name&gt;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-pattern&gt;/*&lt;/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</a:p>
          <a:p>
            <a:r>
              <a:rPr lang="en-US" altLang="ko-KR" sz="1400" dirty="0" smtClean="0"/>
              <a:t>&lt;/filter-mapping&gt;</a:t>
            </a:r>
          </a:p>
          <a:p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&lt;!-- The definition of the Root Spring Container shared by all </a:t>
            </a:r>
            <a:r>
              <a:rPr lang="en-US" altLang="ko-KR" sz="1400" u="sng" dirty="0" err="1" smtClean="0"/>
              <a:t>Servlets</a:t>
            </a:r>
            <a:r>
              <a:rPr lang="en-US" altLang="ko-KR" sz="1400" u="sng" dirty="0" smtClean="0"/>
              <a:t> and Filters --&gt;</a:t>
            </a:r>
          </a:p>
          <a:p>
            <a:r>
              <a:rPr lang="en-US" altLang="ko-KR" sz="1400" dirty="0" smtClean="0"/>
              <a:t>&lt;context-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  <a:r>
              <a:rPr lang="en-US" altLang="ko-KR" sz="1400" dirty="0" err="1" smtClean="0"/>
              <a:t>contextConfigLocation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smtClean="0"/>
              <a:t>    /WEB-INF/spring/root-context.xml</a:t>
            </a:r>
          </a:p>
          <a:p>
            <a:r>
              <a:rPr lang="en-US" altLang="ko-KR" sz="1400" dirty="0" smtClean="0"/>
              <a:t>/WEB-INF/spring/context-security.xml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smtClean="0"/>
              <a:t>&lt;/context-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7158" y="785794"/>
            <a:ext cx="6858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&lt;!-- Spring Security --&gt;</a:t>
            </a:r>
          </a:p>
          <a:p>
            <a:r>
              <a:rPr lang="en-US" altLang="ko-KR" sz="1600" dirty="0" smtClean="0"/>
              <a:t>&lt;filter&gt;</a:t>
            </a:r>
          </a:p>
          <a:p>
            <a:r>
              <a:rPr lang="en-US" altLang="ko-KR" sz="1600" dirty="0" smtClean="0"/>
              <a:t>&lt;filter-name&gt;</a:t>
            </a:r>
            <a:r>
              <a:rPr lang="en-US" altLang="ko-KR" sz="1600" dirty="0" err="1" smtClean="0"/>
              <a:t>springSecurityFilterChain</a:t>
            </a:r>
            <a:r>
              <a:rPr lang="en-US" altLang="ko-KR" sz="1600" dirty="0" smtClean="0"/>
              <a:t>&lt;/filter-name&gt;</a:t>
            </a:r>
          </a:p>
          <a:p>
            <a:r>
              <a:rPr lang="en-US" altLang="ko-KR" sz="1600" dirty="0" smtClean="0"/>
              <a:t>&lt;filter-class&gt;</a:t>
            </a:r>
            <a:r>
              <a:rPr lang="en-US" altLang="ko-KR" sz="1600" dirty="0" err="1" smtClean="0"/>
              <a:t>org.springframework.web.filter.DelegatingFilterProxy</a:t>
            </a:r>
            <a:r>
              <a:rPr lang="en-US" altLang="ko-KR" sz="1600" dirty="0" smtClean="0"/>
              <a:t>&lt;/filter-class&gt;</a:t>
            </a:r>
          </a:p>
          <a:p>
            <a:r>
              <a:rPr lang="en-US" altLang="ko-KR" sz="1600" dirty="0" smtClean="0"/>
              <a:t>&lt;/filter&gt;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&lt;filter-mapping&gt;</a:t>
            </a:r>
          </a:p>
          <a:p>
            <a:r>
              <a:rPr lang="en-US" altLang="ko-KR" sz="1600" dirty="0" smtClean="0"/>
              <a:t>&lt;filter-name&gt;</a:t>
            </a:r>
            <a:r>
              <a:rPr lang="en-US" altLang="ko-KR" sz="1600" dirty="0" err="1" smtClean="0"/>
              <a:t>springSecurityFilterChain</a:t>
            </a:r>
            <a:r>
              <a:rPr lang="en-US" altLang="ko-KR" sz="1600" dirty="0" smtClean="0"/>
              <a:t>&lt;/filter-name&gt;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-pattern&gt;/*&lt;/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-pattern&gt;</a:t>
            </a:r>
          </a:p>
          <a:p>
            <a:r>
              <a:rPr lang="en-US" altLang="ko-KR" sz="1600" dirty="0" smtClean="0"/>
              <a:t>&lt;/filter-mapping&gt;</a:t>
            </a:r>
          </a:p>
          <a:p>
            <a:endParaRPr lang="ko-KR" altLang="en-US" sz="1600" dirty="0" smtClean="0"/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&lt;!-- The definition of the Root Spring Container shared by all </a:t>
            </a:r>
            <a:r>
              <a:rPr lang="en-US" altLang="ko-KR" sz="1600" u="sng" dirty="0" err="1" smtClean="0"/>
              <a:t>Servlets</a:t>
            </a:r>
            <a:r>
              <a:rPr lang="en-US" altLang="ko-KR" sz="1600" u="sng" dirty="0" smtClean="0"/>
              <a:t> and Filters --&gt;</a:t>
            </a:r>
          </a:p>
          <a:p>
            <a:r>
              <a:rPr lang="en-US" altLang="ko-KR" sz="1600" dirty="0" smtClean="0"/>
              <a:t>&lt;context-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  <a:r>
              <a:rPr lang="en-US" altLang="ko-KR" sz="1600" dirty="0" err="1" smtClean="0"/>
              <a:t>contextConfigLocation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-value&gt;/WEB-INF/spring/root-context.xml&lt;/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-value&gt;/WEB-INF/spring/security-context.xml&lt;/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</a:p>
          <a:p>
            <a:r>
              <a:rPr lang="en-US" altLang="ko-KR" sz="1600" dirty="0" smtClean="0"/>
              <a:t>&lt;/context-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7290" y="714356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security-context.xml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38290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928670"/>
            <a:ext cx="94773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화살표 연결선 3"/>
          <p:cNvCxnSpPr/>
          <p:nvPr/>
        </p:nvCxnSpPr>
        <p:spPr>
          <a:xfrm rot="10800000" flipV="1">
            <a:off x="857224" y="214290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0800000" flipV="1">
            <a:off x="857224" y="2500306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10800000" flipV="1">
            <a:off x="1643042" y="857232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10800000" flipV="1">
            <a:off x="1500166" y="571480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8286776" y="1428736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142852"/>
            <a:ext cx="87154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&lt;?xml version=</a:t>
            </a:r>
            <a:r>
              <a:rPr lang="en-US" altLang="ko-KR" sz="1100" i="1" dirty="0" smtClean="0"/>
              <a:t>"1.0" encoding="UTF-8"?&gt;</a:t>
            </a:r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beans:beans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xmlns:xsi</a:t>
            </a:r>
            <a:r>
              <a:rPr lang="en-US" altLang="ko-KR" sz="1100" dirty="0" smtClean="0"/>
              <a:t>=</a:t>
            </a:r>
            <a:r>
              <a:rPr lang="en-US" altLang="ko-KR" sz="1100" i="1" dirty="0" smtClean="0"/>
              <a:t>"http://www.w3.org/2001/XMLSchema-instance"</a:t>
            </a:r>
          </a:p>
          <a:p>
            <a:r>
              <a:rPr lang="en-US" altLang="ko-KR" sz="1100" dirty="0" err="1" smtClean="0"/>
              <a:t>xmlns</a:t>
            </a:r>
            <a:r>
              <a:rPr lang="en-US" altLang="ko-KR" sz="1100" dirty="0" smtClean="0"/>
              <a:t>=</a:t>
            </a:r>
            <a:r>
              <a:rPr lang="en-US" altLang="ko-KR" sz="1100" i="1" dirty="0" smtClean="0"/>
              <a:t>"http://www.springframework.org/schema/security"</a:t>
            </a:r>
          </a:p>
          <a:p>
            <a:r>
              <a:rPr lang="en-US" altLang="ko-KR" sz="1100" dirty="0" err="1" smtClean="0"/>
              <a:t>xmlns:beans</a:t>
            </a:r>
            <a:r>
              <a:rPr lang="en-US" altLang="ko-KR" sz="1100" dirty="0" smtClean="0"/>
              <a:t>=</a:t>
            </a:r>
            <a:r>
              <a:rPr lang="en-US" altLang="ko-KR" sz="1100" i="1" dirty="0" smtClean="0"/>
              <a:t>"http://www.springframework.org/schema/beans"</a:t>
            </a:r>
          </a:p>
          <a:p>
            <a:r>
              <a:rPr lang="en-US" altLang="ko-KR" sz="1100" dirty="0" err="1" smtClean="0"/>
              <a:t>xsi:schemaLocation</a:t>
            </a:r>
            <a:r>
              <a:rPr lang="en-US" altLang="ko-KR" sz="1100" dirty="0" smtClean="0"/>
              <a:t>=</a:t>
            </a:r>
            <a:r>
              <a:rPr lang="en-US" altLang="ko-KR" sz="1100" i="1" dirty="0" smtClean="0"/>
              <a:t>"http://www.springframework.org/schema/security </a:t>
            </a:r>
          </a:p>
          <a:p>
            <a:r>
              <a:rPr lang="en-US" altLang="ko-KR" sz="1100" i="1" dirty="0" smtClean="0"/>
              <a:t>http://www.springframework.org/schema/security/spring-security.xsd</a:t>
            </a:r>
          </a:p>
          <a:p>
            <a:r>
              <a:rPr lang="en-US" altLang="ko-KR" sz="1100" i="1" dirty="0" smtClean="0"/>
              <a:t>http://www.springframework.org/schema/beans http://www.springframework.org/schema/beans/spring-beans.xsd"&gt;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beans:bean</a:t>
            </a:r>
            <a:r>
              <a:rPr lang="en-US" altLang="ko-KR" sz="1100" dirty="0" smtClean="0"/>
              <a:t> id=</a:t>
            </a:r>
            <a:r>
              <a:rPr lang="en-US" altLang="ko-KR" sz="1100" i="1" dirty="0" smtClean="0"/>
              <a:t>"</a:t>
            </a:r>
            <a:r>
              <a:rPr lang="en-US" altLang="ko-KR" sz="1100" i="1" dirty="0" err="1" smtClean="0"/>
              <a:t>loginSuccess</a:t>
            </a:r>
            <a:r>
              <a:rPr lang="en-US" altLang="ko-KR" sz="1100" i="1" dirty="0" smtClean="0"/>
              <a:t>" class="</a:t>
            </a:r>
            <a:r>
              <a:rPr lang="en-US" altLang="ko-KR" sz="1100" i="1" dirty="0" err="1" smtClean="0"/>
              <a:t>com.human.Handller.LoginRedirectHandler</a:t>
            </a:r>
            <a:r>
              <a:rPr lang="en-US" altLang="ko-KR" sz="1100" i="1" dirty="0" smtClean="0"/>
              <a:t>"/&gt;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&lt;!-- URL </a:t>
            </a:r>
            <a:r>
              <a:rPr lang="ko-KR" altLang="en-US" sz="1100" dirty="0" smtClean="0"/>
              <a:t>설정 </a:t>
            </a:r>
            <a:r>
              <a:rPr lang="en-US" altLang="ko-KR" sz="1100" dirty="0" smtClean="0"/>
              <a:t>--&gt;</a:t>
            </a:r>
          </a:p>
          <a:p>
            <a:r>
              <a:rPr lang="en-US" altLang="ko-KR" sz="1100" dirty="0" smtClean="0"/>
              <a:t>&lt;http use-expressions=</a:t>
            </a:r>
            <a:r>
              <a:rPr lang="en-US" altLang="ko-KR" sz="1100" i="1" dirty="0" smtClean="0"/>
              <a:t>"true"&gt;</a:t>
            </a:r>
          </a:p>
          <a:p>
            <a:r>
              <a:rPr lang="en-US" altLang="ko-KR" sz="1100" dirty="0" smtClean="0"/>
              <a:t>&lt;intercept-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 pattern=</a:t>
            </a:r>
            <a:r>
              <a:rPr lang="en-US" altLang="ko-KR" sz="1100" i="1" dirty="0" smtClean="0"/>
              <a:t>"/user/user" access="</a:t>
            </a:r>
            <a:r>
              <a:rPr lang="en-US" altLang="ko-KR" sz="1100" i="1" dirty="0" err="1" smtClean="0"/>
              <a:t>permitAll</a:t>
            </a:r>
            <a:r>
              <a:rPr lang="en-US" altLang="ko-KR" sz="1100" i="1" dirty="0" smtClean="0"/>
              <a:t>" /&gt;</a:t>
            </a:r>
          </a:p>
          <a:p>
            <a:r>
              <a:rPr lang="en-US" altLang="ko-KR" sz="1100" dirty="0" smtClean="0"/>
              <a:t>&lt;intercept-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 pattern=</a:t>
            </a:r>
            <a:r>
              <a:rPr lang="en-US" altLang="ko-KR" sz="1100" i="1" dirty="0" smtClean="0"/>
              <a:t>"/member/**" access="</a:t>
            </a:r>
            <a:r>
              <a:rPr lang="en-US" altLang="ko-KR" sz="1100" i="1" dirty="0" err="1" smtClean="0"/>
              <a:t>hasAnyRole</a:t>
            </a:r>
            <a:r>
              <a:rPr lang="en-US" altLang="ko-KR" sz="1100" i="1" dirty="0" smtClean="0"/>
              <a:t>('MEMBER,ADMIN')" /&gt;</a:t>
            </a:r>
          </a:p>
          <a:p>
            <a:r>
              <a:rPr lang="en-US" altLang="ko-KR" sz="1100" dirty="0" smtClean="0"/>
              <a:t>&lt;intercept-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 pattern=</a:t>
            </a:r>
            <a:r>
              <a:rPr lang="en-US" altLang="ko-KR" sz="1100" i="1" dirty="0" smtClean="0"/>
              <a:t>"/admin/admin" access="</a:t>
            </a:r>
            <a:r>
              <a:rPr lang="en-US" altLang="ko-KR" sz="1100" i="1" dirty="0" err="1" smtClean="0"/>
              <a:t>hasRole</a:t>
            </a:r>
            <a:r>
              <a:rPr lang="en-US" altLang="ko-KR" sz="1100" i="1" dirty="0" smtClean="0"/>
              <a:t>('ADMIN')" /&gt;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&lt;form-login login-page=</a:t>
            </a:r>
            <a:r>
              <a:rPr lang="en-US" altLang="ko-KR" sz="1100" i="1" dirty="0" smtClean="0"/>
              <a:t>"/user/login"</a:t>
            </a:r>
          </a:p>
          <a:p>
            <a:r>
              <a:rPr lang="en-US" altLang="ko-KR" sz="1100" dirty="0" smtClean="0"/>
              <a:t>authentication-success-handler-ref=</a:t>
            </a:r>
            <a:r>
              <a:rPr lang="en-US" altLang="ko-KR" sz="1100" i="1" dirty="0" smtClean="0"/>
              <a:t>"</a:t>
            </a:r>
            <a:r>
              <a:rPr lang="en-US" altLang="ko-KR" sz="1100" i="1" dirty="0" err="1" smtClean="0"/>
              <a:t>loginSuccess</a:t>
            </a:r>
            <a:r>
              <a:rPr lang="en-US" altLang="ko-KR" sz="1100" i="1" dirty="0" smtClean="0"/>
              <a:t>"</a:t>
            </a:r>
          </a:p>
          <a:p>
            <a:r>
              <a:rPr lang="en-US" altLang="ko-KR" sz="1100" dirty="0" smtClean="0"/>
              <a:t>default-target-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=</a:t>
            </a:r>
            <a:r>
              <a:rPr lang="en-US" altLang="ko-KR" sz="1100" i="1" dirty="0" smtClean="0"/>
              <a:t>"/user/user" </a:t>
            </a:r>
          </a:p>
          <a:p>
            <a:r>
              <a:rPr lang="en-US" altLang="ko-KR" sz="1100" dirty="0" smtClean="0"/>
              <a:t>            authentication-failure-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=</a:t>
            </a:r>
            <a:r>
              <a:rPr lang="en-US" altLang="ko-KR" sz="1100" i="1" dirty="0" smtClean="0"/>
              <a:t>"/user/</a:t>
            </a:r>
            <a:r>
              <a:rPr lang="en-US" altLang="ko-KR" sz="1100" i="1" dirty="0" err="1" smtClean="0"/>
              <a:t>login?error</a:t>
            </a:r>
            <a:r>
              <a:rPr lang="en-US" altLang="ko-KR" sz="1100" i="1" dirty="0" smtClean="0"/>
              <a:t>" </a:t>
            </a:r>
          </a:p>
          <a:p>
            <a:r>
              <a:rPr lang="en-US" altLang="ko-KR" sz="1100" dirty="0" smtClean="0"/>
              <a:t>            username-parameter=</a:t>
            </a:r>
            <a:r>
              <a:rPr lang="en-US" altLang="ko-KR" sz="1100" i="1" dirty="0" smtClean="0"/>
              <a:t>"id" </a:t>
            </a:r>
          </a:p>
          <a:p>
            <a:r>
              <a:rPr lang="en-US" altLang="ko-KR" sz="1100" dirty="0" smtClean="0"/>
              <a:t>            password-parameter=</a:t>
            </a:r>
            <a:r>
              <a:rPr lang="en-US" altLang="ko-KR" sz="1100" i="1" dirty="0" smtClean="0"/>
              <a:t>"password" /&gt;</a:t>
            </a:r>
          </a:p>
          <a:p>
            <a:r>
              <a:rPr lang="fr-FR" altLang="ko-KR" sz="1100" dirty="0" smtClean="0"/>
              <a:t>&lt;logout logout-url=</a:t>
            </a:r>
            <a:r>
              <a:rPr lang="fr-FR" altLang="ko-KR" sz="1100" i="1" dirty="0" smtClean="0"/>
              <a:t>"/user/logout" invalidate-session="true"   /&gt;</a:t>
            </a:r>
          </a:p>
          <a:p>
            <a:r>
              <a:rPr lang="en-US" altLang="ko-KR" sz="1100" dirty="0" smtClean="0"/>
              <a:t>&lt;!--</a:t>
            </a:r>
            <a:r>
              <a:rPr lang="ko-KR" altLang="en-US" sz="1100" dirty="0" err="1" smtClean="0"/>
              <a:t>해댕주소로오면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session</a:t>
            </a:r>
            <a:r>
              <a:rPr lang="ko-KR" altLang="en-US" sz="1100" dirty="0" smtClean="0"/>
              <a:t>이 지워지고 로그아웃이 진행됨   </a:t>
            </a:r>
            <a:r>
              <a:rPr lang="en-US" altLang="ko-KR" sz="1100" dirty="0" smtClean="0"/>
              <a:t>--&gt;</a:t>
            </a:r>
          </a:p>
          <a:p>
            <a:r>
              <a:rPr lang="en-US" altLang="ko-KR" sz="1100" dirty="0" smtClean="0"/>
              <a:t>&lt;access-denied-handler error-page=</a:t>
            </a:r>
            <a:r>
              <a:rPr lang="en-US" altLang="ko-KR" sz="1100" i="1" dirty="0" smtClean="0"/>
              <a:t>"/user/error" /&gt; </a:t>
            </a:r>
          </a:p>
          <a:p>
            <a:r>
              <a:rPr lang="en-US" altLang="ko-KR" sz="1100" dirty="0" smtClean="0"/>
              <a:t>&lt;/http&gt;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&lt;!-- provider --&gt;</a:t>
            </a:r>
          </a:p>
          <a:p>
            <a:r>
              <a:rPr lang="en-US" altLang="ko-KR" sz="1100" dirty="0" smtClean="0"/>
              <a:t>&lt;authentication-manager&gt;</a:t>
            </a:r>
          </a:p>
          <a:p>
            <a:r>
              <a:rPr lang="en-US" altLang="ko-KR" sz="1100" dirty="0" smtClean="0"/>
              <a:t>&lt;authentication-provider&gt;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&lt;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jdbc</a:t>
            </a:r>
            <a:r>
              <a:rPr lang="en-US" altLang="ko-KR" sz="1100" dirty="0" smtClean="0">
                <a:solidFill>
                  <a:srgbClr val="FF0000"/>
                </a:solidFill>
              </a:rPr>
              <a:t>-user-service data-source-ref=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dataSource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 role-prefix="" 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users-by-username-query=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"select username, password, enabled from users where username = ?"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authorities-by-username-query=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"select username, authority from authorities where username = ?"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/&gt;</a:t>
            </a:r>
          </a:p>
          <a:p>
            <a:r>
              <a:rPr lang="en-US" altLang="ko-KR" sz="1100" dirty="0" smtClean="0"/>
              <a:t>&lt;/authentication-provider&gt;</a:t>
            </a:r>
          </a:p>
          <a:p>
            <a:r>
              <a:rPr lang="en-US" altLang="ko-KR" sz="1100" dirty="0" smtClean="0"/>
              <a:t>&lt;/authentication-manager&gt;</a:t>
            </a:r>
          </a:p>
          <a:p>
            <a:r>
              <a:rPr lang="en-US" altLang="ko-KR" sz="1100" dirty="0" smtClean="0"/>
              <a:t>&lt;/</a:t>
            </a:r>
            <a:r>
              <a:rPr lang="en-US" altLang="ko-KR" sz="1100" dirty="0" err="1" smtClean="0"/>
              <a:t>beans:beans</a:t>
            </a:r>
            <a:r>
              <a:rPr lang="en-US" altLang="ko-KR" sz="1100" dirty="0" smtClean="0"/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04security 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회원과 권한을 데이터베이스에 암호화 하여 작업하자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86124"/>
            <a:ext cx="4857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7167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3643314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RequestMapping</a:t>
            </a:r>
            <a:r>
              <a:rPr lang="en-US" altLang="ko-KR" sz="1400" dirty="0" smtClean="0"/>
              <a:t>(value = "/admin/user/insert", method = RequestMethod.</a:t>
            </a:r>
            <a:r>
              <a:rPr lang="en-US" altLang="ko-KR" sz="1400" b="1" i="1" dirty="0" smtClean="0"/>
              <a:t>POST)</a:t>
            </a:r>
          </a:p>
          <a:p>
            <a:r>
              <a:rPr lang="en-US" altLang="ko-KR" sz="1400" b="1" dirty="0" smtClean="0"/>
              <a:t>public String </a:t>
            </a:r>
            <a:r>
              <a:rPr lang="en-US" altLang="ko-KR" sz="1400" b="1" dirty="0" err="1" smtClean="0"/>
              <a:t>insertDB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UserDto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humanDto,RedirectAttributes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rttr</a:t>
            </a:r>
            <a:r>
              <a:rPr lang="en-US" altLang="ko-KR" sz="1400" b="1" dirty="0" smtClean="0"/>
              <a:t>) throws Exception{</a:t>
            </a:r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encPassword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passwordEncoder.encode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humanDto.getPassword</a:t>
            </a:r>
            <a:r>
              <a:rPr lang="en-US" altLang="ko-KR" sz="1400" dirty="0" smtClean="0"/>
              <a:t>());</a:t>
            </a:r>
          </a:p>
          <a:p>
            <a:r>
              <a:rPr lang="en-US" altLang="ko-KR" sz="1400" dirty="0" err="1" smtClean="0"/>
              <a:t>humanDto.setPassword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encPassword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 smtClean="0"/>
              <a:t>service.insert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humanDto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 smtClean="0"/>
              <a:t>System.</a:t>
            </a:r>
            <a:r>
              <a:rPr lang="en-US" altLang="ko-KR" sz="1400" b="1" i="1" dirty="0" err="1" smtClean="0"/>
              <a:t>out.println</a:t>
            </a:r>
            <a:r>
              <a:rPr lang="en-US" altLang="ko-KR" sz="1400" b="1" i="1" dirty="0" smtClean="0"/>
              <a:t>(</a:t>
            </a:r>
            <a:r>
              <a:rPr lang="en-US" altLang="ko-KR" sz="1400" b="1" i="1" dirty="0" err="1" smtClean="0"/>
              <a:t>humanDto</a:t>
            </a:r>
            <a:r>
              <a:rPr lang="en-US" altLang="ko-KR" sz="1400" b="1" i="1" dirty="0" smtClean="0"/>
              <a:t>);</a:t>
            </a:r>
          </a:p>
          <a:p>
            <a:r>
              <a:rPr lang="en-US" altLang="ko-KR" sz="1400" dirty="0" err="1" smtClean="0"/>
              <a:t>rttr.addFlashAttribute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msg","success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b="1" dirty="0" smtClean="0"/>
              <a:t>return "redirect:/admin/user/</a:t>
            </a:r>
            <a:r>
              <a:rPr lang="en-US" altLang="ko-KR" sz="1400" b="1" dirty="0" err="1" smtClean="0"/>
              <a:t>selectAll</a:t>
            </a:r>
            <a:r>
              <a:rPr lang="en-US" altLang="ko-KR" sz="1400" b="1" dirty="0" smtClean="0"/>
              <a:t>";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0715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PasswordEncoder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passwordEncoder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4282" y="285728"/>
            <a:ext cx="835824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&lt;!-- </a:t>
            </a:r>
            <a:r>
              <a:rPr lang="en-US" altLang="ko-KR" dirty="0" err="1" smtClean="0"/>
              <a:t>BCryptPasswordEncoder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빈 추가  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 id=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bcryptPasswordEncoder</a:t>
            </a:r>
            <a:r>
              <a:rPr lang="en-US" altLang="ko-KR" i="1" dirty="0" smtClean="0"/>
              <a:t>" </a:t>
            </a:r>
          </a:p>
          <a:p>
            <a:r>
              <a:rPr lang="en-US" altLang="ko-KR" dirty="0" smtClean="0"/>
              <a:t>             class=</a:t>
            </a:r>
            <a:r>
              <a:rPr lang="en-US" altLang="ko-KR" i="1" dirty="0" smtClean="0"/>
              <a:t>"org.springframework.security.crypto.bcrypt.BCryptPasswordEncoder" /&gt;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&lt;!-- provider --&gt;</a:t>
            </a:r>
          </a:p>
          <a:p>
            <a:r>
              <a:rPr lang="en-US" altLang="ko-KR" dirty="0" smtClean="0"/>
              <a:t>&lt;authentication-manager&gt;</a:t>
            </a:r>
          </a:p>
          <a:p>
            <a:r>
              <a:rPr lang="en-US" altLang="ko-KR" dirty="0" smtClean="0"/>
              <a:t>&lt;authentication-provider&gt;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&lt;!-- </a:t>
            </a:r>
            <a:r>
              <a:rPr lang="ko-KR" altLang="en-US" dirty="0" smtClean="0"/>
              <a:t>로그인 시 비밀번호를 암호화해서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조회한 비밀번호와 비교 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    &lt;password-encoder ref=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bcryptPasswordEncoder</a:t>
            </a:r>
            <a:r>
              <a:rPr lang="en-US" altLang="ko-KR" i="1" dirty="0" smtClean="0"/>
              <a:t>"/&gt;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-user-service</a:t>
            </a:r>
          </a:p>
          <a:p>
            <a:r>
              <a:rPr lang="en-US" altLang="ko-KR" dirty="0" smtClean="0"/>
              <a:t>authorities-by-username-query=</a:t>
            </a:r>
            <a:r>
              <a:rPr lang="en-US" altLang="ko-KR" i="1" dirty="0" smtClean="0"/>
              <a:t>"select username, authority from authorities where username = ?"</a:t>
            </a:r>
          </a:p>
          <a:p>
            <a:r>
              <a:rPr lang="en-US" altLang="ko-KR" dirty="0" smtClean="0"/>
              <a:t>users-by-username-query=</a:t>
            </a:r>
            <a:r>
              <a:rPr lang="en-US" altLang="ko-KR" i="1" dirty="0" smtClean="0"/>
              <a:t>"select username, password, enabled from users where username = ?"</a:t>
            </a:r>
          </a:p>
          <a:p>
            <a:r>
              <a:rPr lang="en-US" altLang="ko-KR" dirty="0" smtClean="0"/>
              <a:t>role-prefix=</a:t>
            </a:r>
            <a:r>
              <a:rPr lang="en-US" altLang="ko-KR" i="1" dirty="0" smtClean="0"/>
              <a:t>"" data-source-ref="</a:t>
            </a:r>
            <a:r>
              <a:rPr lang="en-US" altLang="ko-KR" i="1" dirty="0" err="1" smtClean="0"/>
              <a:t>dataSource</a:t>
            </a:r>
            <a:r>
              <a:rPr lang="en-US" altLang="ko-KR" i="1" dirty="0" smtClean="0"/>
              <a:t>" /&gt;</a:t>
            </a:r>
          </a:p>
          <a:p>
            <a:r>
              <a:rPr lang="en-US" altLang="ko-KR" dirty="0" smtClean="0"/>
              <a:t>&lt;/authentication-provider&gt;</a:t>
            </a:r>
          </a:p>
          <a:p>
            <a:r>
              <a:rPr lang="en-US" altLang="ko-KR" dirty="0" smtClean="0"/>
              <a:t>&lt;/authentication-manager&gt;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1428736"/>
            <a:ext cx="6072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시큐리티는</a:t>
            </a:r>
            <a:r>
              <a:rPr lang="ko-KR" altLang="en-US" dirty="0" smtClean="0"/>
              <a:t> 지금까지 직접 구현해왔던 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비밀번호를 입력하고 로그인하여 사용자를 인증</a:t>
            </a:r>
            <a:r>
              <a:rPr lang="en-US" altLang="ko-KR" dirty="0" smtClean="0"/>
              <a:t>(Authentication)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로그인후 프로그램의 각각의 기능에 대한 권한을 체크</a:t>
            </a:r>
            <a:r>
              <a:rPr lang="en-US" altLang="ko-KR" dirty="0" smtClean="0"/>
              <a:t>(Authorization)</a:t>
            </a:r>
            <a:r>
              <a:rPr lang="ko-KR" altLang="en-US" dirty="0" smtClean="0"/>
              <a:t>하는 작업을 구현해둔 보안 </a:t>
            </a:r>
            <a:r>
              <a:rPr lang="ko-KR" altLang="en-US" dirty="0" err="1" smtClean="0"/>
              <a:t>프레임웍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출처</a:t>
            </a:r>
            <a:r>
              <a:rPr lang="en-US" altLang="ko-KR" dirty="0" smtClean="0"/>
              <a:t>: </a:t>
            </a:r>
            <a:r>
              <a:rPr lang="en-US" altLang="ko-KR" dirty="0" smtClean="0">
                <a:hlinkClick r:id="rId2"/>
              </a:rPr>
              <a:t>https://offbyone.tistory.com/88</a:t>
            </a:r>
            <a:r>
              <a:rPr lang="ko-KR" altLang="en-US" dirty="0" smtClean="0"/>
              <a:t> </a:t>
            </a:r>
            <a:r>
              <a:rPr lang="en-US" altLang="ko-KR" dirty="0" smtClean="0"/>
              <a:t>[</a:t>
            </a:r>
            <a:r>
              <a:rPr lang="ko-KR" altLang="en-US" dirty="0" smtClean="0"/>
              <a:t>쉬고 싶은 개발자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782801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4997247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Admin.jsp</a:t>
            </a:r>
            <a:r>
              <a:rPr lang="ko-KR" altLang="en-US" dirty="0" smtClean="0"/>
              <a:t>는 관리자만 들어올수 있고 </a:t>
            </a:r>
            <a:r>
              <a:rPr lang="en-US" altLang="ko-KR" dirty="0" smtClean="0"/>
              <a:t>home.jsp</a:t>
            </a:r>
            <a:r>
              <a:rPr lang="ko-KR" altLang="en-US" dirty="0" smtClean="0"/>
              <a:t>는 모든 사용자가 들어올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21442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 Security  01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24860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29058" y="571480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01security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Com.human.ex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7290" y="64291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Pom.xml </a:t>
            </a:r>
            <a:r>
              <a:rPr lang="ko-KR" altLang="en-US" dirty="0" err="1" smtClean="0"/>
              <a:t>버젼설정</a:t>
            </a:r>
            <a:endParaRPr lang="en-US" altLang="ko-KR" dirty="0" smtClean="0"/>
          </a:p>
          <a:p>
            <a:r>
              <a:rPr lang="en-US" altLang="ko-KR" dirty="0" smtClean="0"/>
              <a:t>&lt;properties&gt;</a:t>
            </a:r>
          </a:p>
          <a:p>
            <a:r>
              <a:rPr lang="en-US" altLang="ko-KR" dirty="0" smtClean="0"/>
              <a:t>&lt;java-version&gt;1.8&lt;/java-version&gt;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-version&gt;4.3.5.RELEASE&lt;/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-version&gt;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org.aspectj</a:t>
            </a:r>
            <a:r>
              <a:rPr lang="en-US" altLang="ko-KR" dirty="0" smtClean="0"/>
              <a:t>-version&gt;1.6.10&lt;/</a:t>
            </a:r>
            <a:r>
              <a:rPr lang="en-US" altLang="ko-KR" dirty="0" err="1" smtClean="0"/>
              <a:t>org.aspectj</a:t>
            </a:r>
            <a:r>
              <a:rPr lang="en-US" altLang="ko-KR" dirty="0" smtClean="0"/>
              <a:t>-version&gt;</a:t>
            </a:r>
          </a:p>
          <a:p>
            <a:r>
              <a:rPr lang="en-US" altLang="ko-KR" dirty="0" smtClean="0"/>
              <a:t>&lt;org.slf4j-version&gt;1.6.6&lt;/org.slf4j-version&gt;</a:t>
            </a:r>
          </a:p>
          <a:p>
            <a:r>
              <a:rPr lang="en-US" altLang="ko-KR" dirty="0" smtClean="0"/>
              <a:t>&lt;/properties&gt;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3457</Words>
  <Application>Microsoft Office PowerPoint</Application>
  <PresentationFormat>화면 슬라이드 쇼(4:3)</PresentationFormat>
  <Paragraphs>682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foxman12</cp:lastModifiedBy>
  <cp:revision>116</cp:revision>
  <dcterms:created xsi:type="dcterms:W3CDTF">2006-10-05T04:04:58Z</dcterms:created>
  <dcterms:modified xsi:type="dcterms:W3CDTF">2022-01-14T01:17:30Z</dcterms:modified>
</cp:coreProperties>
</file>