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67" r:id="rId4"/>
    <p:sldId id="268" r:id="rId5"/>
    <p:sldId id="266" r:id="rId6"/>
    <p:sldId id="28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633538"/>
            <a:ext cx="74866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466850"/>
            <a:ext cx="82486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441530" cy="44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657225"/>
            <a:ext cx="88487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813226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3929066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사이트는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얻은 사람만 들어갈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133475"/>
            <a:ext cx="882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89036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1056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2047875"/>
            <a:ext cx="65341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2625"/>
            <a:ext cx="7971367" cy="211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2247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6429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r>
              <a:rPr lang="ko-KR" altLang="en-US" dirty="0" err="1" smtClean="0"/>
              <a:t>주소요청시</a:t>
            </a:r>
            <a:r>
              <a:rPr lang="ko-KR" altLang="en-US" dirty="0" smtClean="0"/>
              <a:t> 다음과 같이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6457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86124"/>
            <a:ext cx="7134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628775"/>
            <a:ext cx="8696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572560" cy="220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981972" cy="117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1809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화살표 연결선 2"/>
          <p:cNvCxnSpPr/>
          <p:nvPr/>
        </p:nvCxnSpPr>
        <p:spPr>
          <a:xfrm rot="10800000" flipV="1">
            <a:off x="1214414" y="928670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rot="10800000" flipV="1">
            <a:off x="1357290" y="1500174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0800000" flipV="1">
            <a:off x="1285852" y="1643050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642918"/>
            <a:ext cx="38957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643314"/>
            <a:ext cx="3695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286124"/>
            <a:ext cx="3667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02848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userinterceptor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428604"/>
            <a:ext cx="866775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7141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logininterceptor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38388"/>
            <a:ext cx="8786842" cy="196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92867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Servlet-context.xml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690688"/>
            <a:ext cx="84296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20</Words>
  <Application>Microsoft Office PowerPoint</Application>
  <PresentationFormat>화면 슬라이드 쇼(4:3)</PresentationFormat>
  <Paragraphs>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45</cp:revision>
  <dcterms:created xsi:type="dcterms:W3CDTF">2006-10-05T04:04:58Z</dcterms:created>
  <dcterms:modified xsi:type="dcterms:W3CDTF">2022-01-13T07:00:07Z</dcterms:modified>
</cp:coreProperties>
</file>