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1538" y="1142984"/>
            <a:ext cx="3030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https://mvnrepository.com/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178592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Ojdbc8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100" y="3071810"/>
            <a:ext cx="4429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Dto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Dao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Mapper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1472" y="857232"/>
            <a:ext cx="7715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www.oracle.com </a:t>
            </a:r>
            <a:r>
              <a:rPr lang="ko-KR" altLang="en-US" dirty="0" smtClean="0"/>
              <a:t>사이트에 방문해서 </a:t>
            </a:r>
            <a:r>
              <a:rPr lang="en-US" altLang="ko-KR" dirty="0" smtClean="0"/>
              <a:t>oracle 18 ex</a:t>
            </a:r>
            <a:r>
              <a:rPr lang="ko-KR" altLang="en-US" dirty="0" smtClean="0"/>
              <a:t>를 다운로드 받아 설치한다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창에 </a:t>
            </a:r>
            <a:r>
              <a:rPr lang="en-US" altLang="ko-KR" dirty="0" err="1" smtClean="0"/>
              <a:t>sqlplus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nolog</a:t>
            </a:r>
            <a:r>
              <a:rPr lang="ko-KR" altLang="en-US" dirty="0" smtClean="0"/>
              <a:t>를 입력해서 로그인 없이 접속한다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계정을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있는 권한이 있는 </a:t>
            </a:r>
            <a:r>
              <a:rPr lang="en-US" altLang="ko-KR" dirty="0" smtClean="0"/>
              <a:t>sys</a:t>
            </a:r>
            <a:r>
              <a:rPr lang="ko-KR" altLang="en-US" dirty="0" smtClean="0"/>
              <a:t>계정으로 </a:t>
            </a:r>
            <a:r>
              <a:rPr lang="ko-KR" altLang="en-US" dirty="0" err="1" smtClean="0"/>
              <a:t>로그인한다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 sys as </a:t>
            </a:r>
            <a:r>
              <a:rPr lang="en-US" altLang="ko-KR" dirty="0" err="1" smtClean="0"/>
              <a:t>sysdba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만들고 싶은 계정을 생성한다</a:t>
            </a:r>
            <a:r>
              <a:rPr lang="en-US" altLang="ko-KR" dirty="0" smtClean="0"/>
              <a:t>. create user c##human identified by human;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만든 계정에 권한을 설정한다</a:t>
            </a:r>
            <a:r>
              <a:rPr lang="en-US" altLang="ko-KR" dirty="0" smtClean="0"/>
              <a:t>. grant </a:t>
            </a:r>
            <a:r>
              <a:rPr lang="en-US" altLang="ko-KR" dirty="0" err="1" smtClean="0"/>
              <a:t>connect,resource,dba</a:t>
            </a:r>
            <a:r>
              <a:rPr lang="en-US" altLang="ko-KR" dirty="0" smtClean="0"/>
              <a:t> to c##human;</a:t>
            </a:r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만든 계정으로 </a:t>
            </a:r>
            <a:r>
              <a:rPr lang="ko-KR" altLang="en-US" dirty="0" err="1" smtClean="0"/>
              <a:t>로그인한다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 c##human/human;</a:t>
            </a:r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로그인 되었는지 확인해본다</a:t>
            </a:r>
            <a:r>
              <a:rPr lang="en-US" altLang="ko-KR" dirty="0" smtClean="0"/>
              <a:t>. show user;</a:t>
            </a:r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정상적으로 작업이 되었는지 확인을 위해서 존재하는 테이블이 있는지 확인해 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select * from tab;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2976" y="1071546"/>
            <a:ext cx="55721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create table human(</a:t>
            </a:r>
          </a:p>
          <a:p>
            <a:r>
              <a:rPr lang="en-US" altLang="ko-KR" sz="2800" dirty="0" smtClean="0"/>
              <a:t>name nvarchar2(30),</a:t>
            </a:r>
          </a:p>
          <a:p>
            <a:r>
              <a:rPr lang="en-US" altLang="ko-KR" sz="2800" dirty="0" smtClean="0"/>
              <a:t>age number(3),</a:t>
            </a:r>
          </a:p>
          <a:p>
            <a:r>
              <a:rPr lang="en-US" altLang="ko-KR" sz="2800" dirty="0" smtClean="0"/>
              <a:t>height number(4,1),</a:t>
            </a:r>
          </a:p>
          <a:p>
            <a:r>
              <a:rPr lang="en-US" altLang="ko-KR" sz="2800" dirty="0" smtClean="0"/>
              <a:t>birthday date</a:t>
            </a:r>
          </a:p>
          <a:p>
            <a:r>
              <a:rPr lang="en-US" altLang="ko-KR" sz="2800" dirty="0" smtClean="0"/>
              <a:t>);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5786" y="1028343"/>
            <a:ext cx="75724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human(</a:t>
            </a:r>
            <a:r>
              <a:rPr lang="en-US" altLang="ko-KR" dirty="0" err="1" smtClean="0"/>
              <a:t>name,age,height,birthday</a:t>
            </a:r>
            <a:r>
              <a:rPr lang="en-US" altLang="ko-KR" dirty="0" smtClean="0"/>
              <a:t>) values ('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', 30, 152.1,</a:t>
            </a:r>
          </a:p>
          <a:p>
            <a:r>
              <a:rPr lang="en-US" altLang="ko-KR" dirty="0" err="1" smtClean="0"/>
              <a:t>to_date</a:t>
            </a:r>
            <a:r>
              <a:rPr lang="en-US" altLang="ko-KR" dirty="0" smtClean="0"/>
              <a:t>('2000:02:03 00:00:00', 'YYYY:MM:DD HH24:MI:SS'));</a:t>
            </a:r>
          </a:p>
          <a:p>
            <a:r>
              <a:rPr lang="en-US" altLang="ko-KR" dirty="0" smtClean="0"/>
              <a:t>- human(</a:t>
            </a:r>
            <a:r>
              <a:rPr lang="en-US" altLang="ko-KR" dirty="0" err="1" smtClean="0"/>
              <a:t>name,age,height,birthday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테이블에 전체데이터를 넣는다면 다음처럼</a:t>
            </a:r>
          </a:p>
          <a:p>
            <a:r>
              <a:rPr lang="ko-KR" altLang="en-US" dirty="0" smtClean="0"/>
              <a:t>생략이 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insert into human values ('</a:t>
            </a:r>
            <a:r>
              <a:rPr lang="ko-KR" altLang="en-US" dirty="0" smtClean="0"/>
              <a:t>홍길남</a:t>
            </a:r>
            <a:r>
              <a:rPr lang="en-US" altLang="ko-KR" dirty="0" smtClean="0"/>
              <a:t>', 31, 156.4, </a:t>
            </a:r>
            <a:r>
              <a:rPr lang="en-US" altLang="ko-KR" dirty="0" err="1" smtClean="0"/>
              <a:t>to_date</a:t>
            </a:r>
            <a:r>
              <a:rPr lang="en-US" altLang="ko-KR" dirty="0" smtClean="0"/>
              <a:t>('2001:02:03 00:00:00',</a:t>
            </a:r>
          </a:p>
          <a:p>
            <a:r>
              <a:rPr lang="en-US" altLang="ko-KR" dirty="0" smtClean="0"/>
              <a:t>'YYYY:MM:DD HH24:MI:SS'));</a:t>
            </a:r>
          </a:p>
          <a:p>
            <a:r>
              <a:rPr lang="en-US" altLang="ko-KR" dirty="0" smtClean="0"/>
              <a:t>insert into human values ('</a:t>
            </a:r>
            <a:r>
              <a:rPr lang="ko-KR" altLang="en-US" dirty="0" smtClean="0"/>
              <a:t>홍길영</a:t>
            </a:r>
            <a:r>
              <a:rPr lang="en-US" altLang="ko-KR" dirty="0" smtClean="0"/>
              <a:t>', 30, 173.5, </a:t>
            </a:r>
            <a:r>
              <a:rPr lang="en-US" altLang="ko-KR" dirty="0" err="1" smtClean="0"/>
              <a:t>to_date</a:t>
            </a:r>
            <a:r>
              <a:rPr lang="en-US" altLang="ko-KR" dirty="0" smtClean="0"/>
              <a:t>('2000:12:21 00:00:00',</a:t>
            </a:r>
          </a:p>
          <a:p>
            <a:r>
              <a:rPr lang="en-US" altLang="ko-KR" dirty="0" smtClean="0"/>
              <a:t>'YYYY:MM:DD HH24:MI:SS'));</a:t>
            </a:r>
          </a:p>
          <a:p>
            <a:r>
              <a:rPr lang="en-US" altLang="ko-KR" dirty="0" smtClean="0"/>
              <a:t>insert into human values ('</a:t>
            </a:r>
            <a:r>
              <a:rPr lang="ko-KR" altLang="en-US" dirty="0" smtClean="0"/>
              <a:t>홍길아</a:t>
            </a:r>
            <a:r>
              <a:rPr lang="en-US" altLang="ko-KR" dirty="0" smtClean="0"/>
              <a:t>', 21, 143.2, </a:t>
            </a:r>
            <a:r>
              <a:rPr lang="en-US" altLang="ko-KR" dirty="0" err="1" smtClean="0"/>
              <a:t>to_date</a:t>
            </a:r>
            <a:r>
              <a:rPr lang="en-US" altLang="ko-KR" dirty="0" smtClean="0"/>
              <a:t>('2011:04:17 00:00:00',</a:t>
            </a:r>
          </a:p>
          <a:p>
            <a:r>
              <a:rPr lang="en-US" altLang="ko-KR" dirty="0" smtClean="0"/>
              <a:t>'YYYY:MM:DD HH24:MI:SS'));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Commmit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6563" y="1800225"/>
            <a:ext cx="31908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14546" y="1357298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고객정보 프로그램 카페에서 검색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263" y="1062038"/>
            <a:ext cx="49434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04850"/>
            <a:ext cx="8995827" cy="350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42910" y="457200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키는 작업 </a:t>
            </a:r>
            <a:r>
              <a:rPr lang="ko-KR" altLang="en-US" dirty="0" err="1" smtClean="0"/>
              <a:t>완료후</a:t>
            </a:r>
            <a:r>
              <a:rPr lang="ko-KR" altLang="en-US" dirty="0" smtClean="0"/>
              <a:t> 만들자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12" y="1857364"/>
            <a:ext cx="900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(value = "/hobby/</a:t>
            </a:r>
            <a:r>
              <a:rPr lang="en-US" altLang="ko-KR" dirty="0" err="1" smtClean="0"/>
              <a:t>selectAll</a:t>
            </a:r>
            <a:r>
              <a:rPr lang="en-US" altLang="ko-KR" dirty="0" smtClean="0"/>
              <a:t>", method = </a:t>
            </a:r>
            <a:r>
              <a:rPr lang="en-US" altLang="ko-KR" dirty="0" err="1" smtClean="0"/>
              <a:t>RequestMethod.</a:t>
            </a:r>
            <a:r>
              <a:rPr lang="en-US" altLang="ko-KR" b="1" i="1" dirty="0" err="1" smtClean="0"/>
              <a:t>GET</a:t>
            </a:r>
            <a:r>
              <a:rPr lang="en-US" altLang="ko-KR" b="1" i="1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235743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(value = "/customer/</a:t>
            </a:r>
            <a:r>
              <a:rPr lang="en-US" altLang="ko-KR" dirty="0" err="1" smtClean="0"/>
              <a:t>selectAll</a:t>
            </a:r>
            <a:r>
              <a:rPr lang="en-US" altLang="ko-KR" dirty="0" smtClean="0"/>
              <a:t>", method = </a:t>
            </a:r>
            <a:r>
              <a:rPr lang="en-US" altLang="ko-KR" dirty="0" err="1" smtClean="0"/>
              <a:t>RequestMethod.</a:t>
            </a:r>
            <a:r>
              <a:rPr lang="en-US" altLang="ko-KR" b="1" i="1" dirty="0" err="1" smtClean="0"/>
              <a:t>GET</a:t>
            </a:r>
            <a:r>
              <a:rPr lang="en-US" altLang="ko-KR" b="1" i="1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406" y="2928934"/>
            <a:ext cx="950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(value = "/</a:t>
            </a:r>
            <a:r>
              <a:rPr lang="en-US" altLang="ko-KR" dirty="0" err="1" smtClean="0"/>
              <a:t>customInfo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selectAll</a:t>
            </a:r>
            <a:r>
              <a:rPr lang="en-US" altLang="ko-KR" dirty="0" smtClean="0"/>
              <a:t>", method = </a:t>
            </a:r>
            <a:r>
              <a:rPr lang="en-US" altLang="ko-KR" dirty="0" err="1" smtClean="0"/>
              <a:t>RequestMethod.GET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285784" y="3714752"/>
            <a:ext cx="10930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(value = "/</a:t>
            </a:r>
            <a:r>
              <a:rPr lang="en-US" altLang="ko-KR" dirty="0" err="1" smtClean="0"/>
              <a:t>customInfo</a:t>
            </a:r>
            <a:r>
              <a:rPr lang="en-US" altLang="ko-KR" dirty="0" smtClean="0"/>
              <a:t>/selectAll2", method = </a:t>
            </a:r>
            <a:r>
              <a:rPr lang="en-US" altLang="ko-KR" dirty="0" err="1" smtClean="0"/>
              <a:t>RequestMethod.</a:t>
            </a:r>
            <a:r>
              <a:rPr lang="en-US" altLang="ko-KR" b="1" i="1" dirty="0" err="1" smtClean="0"/>
              <a:t>GET</a:t>
            </a:r>
            <a:r>
              <a:rPr lang="en-US" altLang="ko-KR" b="1" i="1" dirty="0" smtClean="0"/>
              <a:t>)</a:t>
            </a:r>
            <a:endParaRPr lang="en-US" altLang="ko-KR" b="1" i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272</Words>
  <Application>Microsoft Office PowerPoint</Application>
  <PresentationFormat>화면 슬라이드 쇼(4:3)</PresentationFormat>
  <Paragraphs>42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park</cp:lastModifiedBy>
  <cp:revision>9</cp:revision>
  <dcterms:created xsi:type="dcterms:W3CDTF">2006-10-05T04:04:58Z</dcterms:created>
  <dcterms:modified xsi:type="dcterms:W3CDTF">2022-09-13T15:31:50Z</dcterms:modified>
</cp:coreProperties>
</file>