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4660"/>
  </p:normalViewPr>
  <p:slideViewPr>
    <p:cSldViewPr>
      <p:cViewPr varScale="1">
        <p:scale>
          <a:sx n="125" d="100"/>
          <a:sy n="125" d="100"/>
        </p:scale>
        <p:origin x="-4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동적으로 데이터를 가져오는 작업들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56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F:\jsp수업\IMG_20160213_1932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568952" cy="64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F:\jsp수업\IMG_20160213_1932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39"/>
            <a:ext cx="7821843" cy="58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F:\jsp수업\IMG_20160213_1933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46"/>
            <a:ext cx="8784976" cy="65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5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순수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는 브라우저 마다 사용방법이 달라 </a:t>
            </a:r>
            <a:r>
              <a:rPr lang="ko-KR" altLang="en-US" dirty="0" smtClean="0"/>
              <a:t>브라우저 마다 </a:t>
            </a:r>
            <a:r>
              <a:rPr lang="ko-KR" altLang="en-US" dirty="0" err="1" smtClean="0"/>
              <a:t>다른형태로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구현해야 하는 </a:t>
            </a:r>
            <a:r>
              <a:rPr lang="ko-KR" altLang="en-US" dirty="0" smtClean="0"/>
              <a:t>부담이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jQuery AJAX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$.ajax()</a:t>
            </a:r>
            <a:r>
              <a:rPr lang="ko-KR" altLang="en-US" dirty="0" smtClean="0"/>
              <a:t>함수를 이용해서 모든 브라우저에서 돌아 가도록 구현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$.ajax()</a:t>
            </a:r>
            <a:r>
              <a:rPr lang="ko-KR" altLang="en-US" dirty="0" smtClean="0"/>
              <a:t>로 모든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형태를 구현할 수 있고 좀더 쉽게 구현 할 수 있도록  </a:t>
            </a:r>
            <a:r>
              <a:rPr lang="en-US" altLang="ko-KR" dirty="0" smtClean="0"/>
              <a:t>load, get, post, </a:t>
            </a:r>
            <a:r>
              <a:rPr lang="en-US" altLang="ko-KR" dirty="0" err="1" smtClean="0"/>
              <a:t>getjson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getxml</a:t>
            </a:r>
            <a:r>
              <a:rPr lang="ko-KR" altLang="en-US" dirty="0" smtClean="0"/>
              <a:t>를 구현하였다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F:\jsp수업\IMG_20160213_1930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3"/>
            <a:ext cx="8736970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F:\jsp수업\IMG_20160213_193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606"/>
            <a:ext cx="8954359" cy="67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F:\jsp수업\IMG_20160213_193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5677"/>
            <a:ext cx="8748463" cy="656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F:\jsp수업\IMG_20160213_1931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4" y="260648"/>
            <a:ext cx="8448939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F:\jsp수업\IMG_20160213_1931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12968" cy="653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F:\jsp수업\IMG_20160213_193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280920" cy="62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F:\jsp수업\IMG_20160213_1931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7920880" cy="594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70</Words>
  <Application>Microsoft Office PowerPoint</Application>
  <PresentationFormat>화면 슬라이드 쇼(4:3)</PresentationFormat>
  <Paragraphs>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AJAX</vt:lpstr>
      <vt:lpstr>AJAX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hm_teacher</cp:lastModifiedBy>
  <cp:revision>9</cp:revision>
  <dcterms:created xsi:type="dcterms:W3CDTF">2006-10-05T04:04:58Z</dcterms:created>
  <dcterms:modified xsi:type="dcterms:W3CDTF">2017-11-20T03:49:57Z</dcterms:modified>
</cp:coreProperties>
</file>