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C5299-C81D-467B-8E02-3D0D17756CF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0104D-BF31-4EDA-B143-1112D076E0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97C21-2515-4451-8F2D-347DB50E64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61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10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364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i="0" u="none" strike="noStrike" baseline="0" dirty="0">
                <a:latin typeface="AGaramond-Regular"/>
              </a:rPr>
              <a:t>Lombok </a:t>
            </a:r>
            <a:r>
              <a:rPr lang="ko-KR" altLang="en-US" sz="2400" i="0" u="none" strike="noStrike" baseline="0" dirty="0">
                <a:latin typeface="YDVYMjOStd13"/>
              </a:rPr>
              <a:t>라이브러리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76BE92-B7A1-4371-A173-AF59989CC47E}"/>
              </a:ext>
            </a:extLst>
          </p:cNvPr>
          <p:cNvSpPr txBox="1"/>
          <p:nvPr/>
        </p:nvSpPr>
        <p:spPr>
          <a:xfrm>
            <a:off x="395536" y="105273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자주 사용하는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7222438-EEC8-4BF7-9AD9-E39C5AF1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85" y="1422068"/>
            <a:ext cx="6941837" cy="281843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05974C2F-28D7-42E0-A58A-ACB7EF781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105590"/>
            <a:ext cx="6808211" cy="19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193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쿼리 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49C2A8-F85D-40B7-A2B6-26299F2B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7130"/>
            <a:ext cx="8193136" cy="2520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EBF8ADB-0EC6-4F62-A5BD-34215095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6832"/>
            <a:ext cx="7467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801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971550"/>
            <a:ext cx="89439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39"/>
            <a:ext cx="9236830" cy="435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4075"/>
            <a:ext cx="106394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396295" cy="49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2771775"/>
            <a:ext cx="8782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7D2CB84-886D-4203-8021-E41F10106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70343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5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001409D-647D-4B46-A340-21B352B73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7" y="1268760"/>
            <a:ext cx="4648200" cy="685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3F883E6-5FF8-4338-9CC0-95C73041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6" y="2060848"/>
            <a:ext cx="8148588" cy="29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45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 초기화 전략 </a:t>
            </a:r>
            <a:r>
              <a:rPr lang="en-US" altLang="ko-KR" dirty="0"/>
              <a:t>DDL AUTO </a:t>
            </a:r>
            <a:r>
              <a:rPr lang="ko-KR" altLang="en-US" dirty="0"/>
              <a:t>옵션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C943E475-920B-4688-A900-96F828145082}"/>
              </a:ext>
            </a:extLst>
          </p:cNvPr>
          <p:cNvSpPr txBox="1">
            <a:spLocks/>
          </p:cNvSpPr>
          <p:nvPr/>
        </p:nvSpPr>
        <p:spPr>
          <a:xfrm>
            <a:off x="457200" y="1694942"/>
            <a:ext cx="8229600" cy="266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atin typeface="DIN-Bold"/>
                <a:sym typeface="Wingdings" panose="05000000000000000000" pitchFamily="2" charset="2"/>
              </a:rPr>
              <a:t>* </a:t>
            </a:r>
            <a:r>
              <a:rPr lang="ko-KR" altLang="en-US" sz="3200" b="0" i="0" u="none" strike="noStrike" baseline="0" dirty="0">
                <a:latin typeface="YDVYMjOStd14"/>
              </a:rPr>
              <a:t>데이터베이스 초기화 전략</a:t>
            </a:r>
            <a:r>
              <a:rPr lang="en-US" altLang="ko-KR" sz="3200" b="0" i="0" u="none" strike="noStrike" baseline="0" dirty="0">
                <a:latin typeface="YDVYMjOStd14"/>
              </a:rPr>
              <a:t>–DDL AUTO </a:t>
            </a:r>
            <a:r>
              <a:rPr lang="ko-KR" altLang="en-US" sz="3200" b="0" i="0" u="none" strike="noStrike" baseline="0" dirty="0">
                <a:latin typeface="YDVYMjOStd14"/>
              </a:rPr>
              <a:t>옵션</a:t>
            </a:r>
            <a:endParaRPr lang="en-US" altLang="ko-KR" sz="3200" dirty="0">
              <a:latin typeface="DIN-Bold"/>
            </a:endParaRPr>
          </a:p>
          <a:p>
            <a:pPr algn="l"/>
            <a:r>
              <a:rPr lang="en-US" altLang="ko-KR" sz="2600" b="0" i="0" u="none" strike="noStrike" baseline="0" dirty="0">
                <a:latin typeface="TimesNewRomanPSMT"/>
              </a:rPr>
              <a:t>none</a:t>
            </a:r>
            <a:r>
              <a:rPr lang="en-US" altLang="ko-KR" sz="2600" b="0" i="0" u="none" strike="noStrike" baseline="0" dirty="0">
                <a:latin typeface="YDVYMjOStd12"/>
              </a:rPr>
              <a:t>: </a:t>
            </a:r>
            <a:r>
              <a:rPr lang="ko-KR" altLang="en-US" sz="2600" b="0" i="0" u="none" strike="noStrike" baseline="0" dirty="0">
                <a:latin typeface="YDVYMjOStd12"/>
              </a:rPr>
              <a:t>사용하지 않음</a:t>
            </a:r>
          </a:p>
          <a:p>
            <a:pPr algn="l"/>
            <a:r>
              <a:rPr lang="en-US" altLang="ko-KR" sz="2600" b="0" i="0" u="none" strike="noStrike" baseline="0" dirty="0">
                <a:latin typeface="TimesNewRomanPSMT"/>
              </a:rPr>
              <a:t>create</a:t>
            </a:r>
            <a:r>
              <a:rPr lang="en-US" altLang="ko-KR" sz="2600" b="0" i="0" u="none" strike="noStrike" baseline="0" dirty="0">
                <a:latin typeface="YDVYMjOStd12"/>
              </a:rPr>
              <a:t>: </a:t>
            </a:r>
            <a:r>
              <a:rPr lang="ko-KR" altLang="en-US" sz="2600" b="0" i="0" u="none" strike="noStrike" baseline="0" dirty="0">
                <a:latin typeface="YDVYMjOStd12"/>
              </a:rPr>
              <a:t>기존 테이블 삭제 후 테이블 생성</a:t>
            </a:r>
          </a:p>
          <a:p>
            <a:pPr algn="l"/>
            <a:r>
              <a:rPr lang="en-US" altLang="ko-KR" sz="2600" b="0" i="0" u="none" strike="noStrike" baseline="0" dirty="0">
                <a:latin typeface="TimesNewRomanPSMT"/>
              </a:rPr>
              <a:t>create</a:t>
            </a:r>
            <a:r>
              <a:rPr lang="en-US" altLang="ko-KR" sz="2600" b="0" i="0" u="none" strike="noStrike" baseline="0" dirty="0">
                <a:latin typeface="YDVYMjOStd12"/>
              </a:rPr>
              <a:t>-</a:t>
            </a:r>
            <a:r>
              <a:rPr lang="en-US" altLang="ko-KR" sz="2600" b="0" i="0" u="none" strike="noStrike" baseline="0" dirty="0">
                <a:latin typeface="TimesNewRomanPSMT"/>
              </a:rPr>
              <a:t>drop</a:t>
            </a:r>
            <a:r>
              <a:rPr lang="en-US" altLang="ko-KR" sz="2600" b="0" i="0" u="none" strike="noStrike" baseline="0" dirty="0">
                <a:latin typeface="YDVYMjOStd12"/>
              </a:rPr>
              <a:t>: </a:t>
            </a:r>
            <a:r>
              <a:rPr lang="ko-KR" altLang="en-US" sz="2600" b="0" i="0" u="none" strike="noStrike" baseline="0" dirty="0">
                <a:latin typeface="YDVYMjOStd12"/>
              </a:rPr>
              <a:t>기존 테이블 삭제 후 테이블 생성</a:t>
            </a:r>
            <a:r>
              <a:rPr lang="en-US" altLang="ko-KR" sz="2600" b="0" i="0" u="none" strike="noStrike" baseline="0" dirty="0">
                <a:latin typeface="YDVYMjOStd12"/>
              </a:rPr>
              <a:t>. </a:t>
            </a:r>
            <a:r>
              <a:rPr lang="ko-KR" altLang="en-US" sz="2600" b="0" i="0" u="none" strike="noStrike" baseline="0" dirty="0">
                <a:latin typeface="YDVYMjOStd12"/>
              </a:rPr>
              <a:t>종료 시점에 테이블 삭제</a:t>
            </a:r>
          </a:p>
          <a:p>
            <a:pPr algn="l"/>
            <a:r>
              <a:rPr lang="en-US" altLang="ko-KR" sz="2600" b="0" i="0" u="none" strike="noStrike" baseline="0" dirty="0">
                <a:latin typeface="TimesNewRomanPSMT"/>
              </a:rPr>
              <a:t>update</a:t>
            </a:r>
            <a:r>
              <a:rPr lang="en-US" altLang="ko-KR" sz="2600" b="0" i="0" u="none" strike="noStrike" baseline="0" dirty="0">
                <a:latin typeface="YDVYMjOStd12"/>
              </a:rPr>
              <a:t>: </a:t>
            </a:r>
            <a:r>
              <a:rPr lang="ko-KR" altLang="en-US" sz="2600" b="0" i="0" u="none" strike="noStrike" baseline="0" dirty="0">
                <a:latin typeface="YDVYMjOStd12"/>
              </a:rPr>
              <a:t>변경된 스키마 적용</a:t>
            </a:r>
          </a:p>
          <a:p>
            <a:pPr algn="l"/>
            <a:r>
              <a:rPr lang="en-US" altLang="ko-KR" sz="2600" b="0" i="0" u="none" strike="noStrike" baseline="0" dirty="0">
                <a:latin typeface="TimesNewRomanPSMT"/>
              </a:rPr>
              <a:t>validate</a:t>
            </a:r>
            <a:r>
              <a:rPr lang="en-US" altLang="ko-KR" sz="2600" b="0" i="0" u="none" strike="noStrike" baseline="0" dirty="0">
                <a:latin typeface="YDVYMjOStd12"/>
              </a:rPr>
              <a:t>: </a:t>
            </a:r>
            <a:r>
              <a:rPr lang="ko-KR" altLang="en-US" sz="2600" b="0" i="0" u="none" strike="noStrike" baseline="0" dirty="0">
                <a:latin typeface="YDVYMjOStd12"/>
              </a:rPr>
              <a:t>엔티티와 테이블 정상 매핑 확인</a:t>
            </a:r>
            <a:endParaRPr lang="en-US" altLang="ko-KR" sz="2600" dirty="0">
              <a:latin typeface="YDVYGOStd12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latin typeface="YDVYGOStd12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latin typeface="YDVYGOStd1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1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상품 엔티티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DF5F8D-BC05-45BE-8286-D2E63363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84" y="1052736"/>
            <a:ext cx="5593432" cy="53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194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상품 엔티티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9E38CB-290D-4A6C-B454-34B0AD36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03" y="908720"/>
            <a:ext cx="7611194" cy="52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368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상품 엔티티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847C91-DEEF-4842-9FEC-515EE405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6" y="2276872"/>
            <a:ext cx="8802480" cy="295232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BBC0BF3B-3198-4BC4-B880-8872BFBBBCA0}"/>
              </a:ext>
            </a:extLst>
          </p:cNvPr>
          <p:cNvSpPr txBox="1">
            <a:spLocks/>
          </p:cNvSpPr>
          <p:nvPr/>
        </p:nvSpPr>
        <p:spPr>
          <a:xfrm>
            <a:off x="457200" y="1612573"/>
            <a:ext cx="8229600" cy="54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* </a:t>
            </a:r>
            <a:r>
              <a:rPr lang="en-US" altLang="ko-KR" sz="1800" b="0" i="0" u="none" strike="noStrike" baseline="0" dirty="0">
                <a:latin typeface="YDVYMjOStd12"/>
              </a:rPr>
              <a:t>@</a:t>
            </a:r>
            <a:r>
              <a:rPr lang="en-US" altLang="ko-KR" sz="1800" b="0" i="0" u="none" strike="noStrike" baseline="0" dirty="0">
                <a:latin typeface="TimesNewRomanPSMT"/>
              </a:rPr>
              <a:t>GeneratedValue</a:t>
            </a:r>
            <a:r>
              <a:rPr lang="ko-KR" altLang="en-US" sz="1800" b="0" i="0" u="none" strike="noStrike" baseline="0" dirty="0" err="1">
                <a:latin typeface="YDVYMjOStd12"/>
              </a:rPr>
              <a:t>어노테이션을</a:t>
            </a:r>
            <a:r>
              <a:rPr lang="ko-KR" altLang="en-US" sz="1800" b="0" i="0" u="none" strike="noStrike" baseline="0" dirty="0">
                <a:latin typeface="YDVYMjOStd12"/>
              </a:rPr>
              <a:t> 통한 </a:t>
            </a:r>
            <a:r>
              <a:rPr lang="ko-KR" altLang="en-US" sz="1800" b="0" i="0" u="none" strike="noStrike" baseline="0" dirty="0" err="1">
                <a:latin typeface="YDVYMjOStd12"/>
              </a:rPr>
              <a:t>기본키</a:t>
            </a:r>
            <a:r>
              <a:rPr lang="ko-KR" altLang="en-US" sz="1800" b="0" i="0" u="none" strike="noStrike" baseline="0" dirty="0">
                <a:latin typeface="YDVYMjOStd12"/>
              </a:rPr>
              <a:t> 생성 전략</a:t>
            </a:r>
            <a:endParaRPr lang="en-US" altLang="ko-KR" sz="1800" dirty="0">
              <a:latin typeface="YDVYGOStd1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7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쿼리 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8598F1-012C-48FD-A7EB-B2C58552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70081"/>
            <a:ext cx="8064896" cy="47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458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쿼리 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69A6DB-1BB1-4CF7-808B-1150C116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7776864" cy="5033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927F66A-6896-4262-B34E-BFC597B1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3032"/>
            <a:ext cx="7467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51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92</Words>
  <Application>Microsoft Office PowerPoint</Application>
  <PresentationFormat>화면 슬라이드 쇼(4:3)</PresentationFormat>
  <Paragraphs>21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Lombok 라이브러리</vt:lpstr>
      <vt:lpstr>application.properties 설정</vt:lpstr>
      <vt:lpstr>application.properties 설정</vt:lpstr>
      <vt:lpstr>데이터베이스 초기화 전략 DDL AUTO 옵션</vt:lpstr>
      <vt:lpstr>2.3 상품 엔티티 설계</vt:lpstr>
      <vt:lpstr>2.3 상품 엔티티 설계</vt:lpstr>
      <vt:lpstr>2.3 상품 엔티티 설계</vt:lpstr>
      <vt:lpstr>2.5 쿼리 메소드</vt:lpstr>
      <vt:lpstr>2.5 쿼리 메소드</vt:lpstr>
      <vt:lpstr>2.5 쿼리 메소드</vt:lpstr>
      <vt:lpstr>슬라이드 11</vt:lpstr>
      <vt:lpstr>슬라이드 12</vt:lpstr>
      <vt:lpstr>슬라이드 13</vt:lpstr>
      <vt:lpstr>슬라이드 14</vt:lpstr>
      <vt:lpstr>슬라이드 15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Lombok 라이브러리</dc:title>
  <dc:creator>Microsoft Corporation</dc:creator>
  <cp:lastModifiedBy>park</cp:lastModifiedBy>
  <cp:revision>13</cp:revision>
  <dcterms:created xsi:type="dcterms:W3CDTF">2006-10-05T04:04:58Z</dcterms:created>
  <dcterms:modified xsi:type="dcterms:W3CDTF">2022-09-25T16:32:45Z</dcterms:modified>
</cp:coreProperties>
</file>