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99" r:id="rId2"/>
    <p:sldId id="300" r:id="rId3"/>
    <p:sldId id="373" r:id="rId4"/>
    <p:sldId id="282" r:id="rId5"/>
    <p:sldId id="419" r:id="rId6"/>
    <p:sldId id="327" r:id="rId7"/>
    <p:sldId id="328" r:id="rId8"/>
    <p:sldId id="311" r:id="rId9"/>
    <p:sldId id="319" r:id="rId10"/>
    <p:sldId id="321" r:id="rId11"/>
    <p:sldId id="323" r:id="rId12"/>
    <p:sldId id="336" r:id="rId13"/>
    <p:sldId id="421" r:id="rId14"/>
    <p:sldId id="331" r:id="rId15"/>
    <p:sldId id="333" r:id="rId16"/>
    <p:sldId id="375" r:id="rId17"/>
    <p:sldId id="376" r:id="rId18"/>
    <p:sldId id="334" r:id="rId19"/>
    <p:sldId id="369" r:id="rId20"/>
    <p:sldId id="371" r:id="rId21"/>
    <p:sldId id="372" r:id="rId22"/>
    <p:sldId id="377" r:id="rId23"/>
    <p:sldId id="337" r:id="rId24"/>
    <p:sldId id="338" r:id="rId25"/>
    <p:sldId id="339" r:id="rId26"/>
    <p:sldId id="340" r:id="rId27"/>
    <p:sldId id="341" r:id="rId28"/>
    <p:sldId id="401" r:id="rId29"/>
    <p:sldId id="402" r:id="rId30"/>
    <p:sldId id="418" r:id="rId31"/>
    <p:sldId id="406" r:id="rId32"/>
    <p:sldId id="407" r:id="rId33"/>
    <p:sldId id="400" r:id="rId34"/>
    <p:sldId id="411" r:id="rId35"/>
    <p:sldId id="412" r:id="rId36"/>
    <p:sldId id="414" r:id="rId37"/>
    <p:sldId id="415" r:id="rId38"/>
    <p:sldId id="416" r:id="rId39"/>
    <p:sldId id="420" r:id="rId40"/>
    <p:sldId id="330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B689"/>
    <a:srgbClr val="92D050"/>
    <a:srgbClr val="C0CDEF"/>
    <a:srgbClr val="9BE5C8"/>
    <a:srgbClr val="F5F5F5"/>
    <a:srgbClr val="00FA71"/>
    <a:srgbClr val="FBFBFB"/>
    <a:srgbClr val="3A383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-108" y="-19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80F9D-8AE3-4760-BA7F-7A1234C3E83A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AD8B5-8B0F-4E5D-96BA-082A43134A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55431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368857" y="2682525"/>
            <a:ext cx="74542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 err="1">
                <a:solidFill>
                  <a:schemeClr val="bg1"/>
                </a:solidFill>
              </a:rPr>
              <a:t>MarketKurly</a:t>
            </a:r>
            <a:r>
              <a:rPr lang="en-US" altLang="ko-KR" sz="6000" b="1" dirty="0">
                <a:solidFill>
                  <a:schemeClr val="bg1"/>
                </a:solidFill>
              </a:rPr>
              <a:t> Project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8642337" y="4846295"/>
            <a:ext cx="3552485" cy="141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조장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>
                <a:solidFill>
                  <a:schemeClr val="bg1"/>
                </a:solidFill>
              </a:rPr>
              <a:t>김태훈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</a:rPr>
              <a:t>조원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>
                <a:solidFill>
                  <a:schemeClr val="bg1"/>
                </a:solidFill>
              </a:rPr>
              <a:t>김윤경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김태성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양정열</a:t>
            </a:r>
            <a:r>
              <a:rPr lang="en-US" altLang="ko-KR" sz="2000" dirty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         </a:t>
            </a:r>
            <a:r>
              <a:rPr lang="ko-KR" altLang="en-US" sz="2000" dirty="0" err="1">
                <a:solidFill>
                  <a:schemeClr val="bg1"/>
                </a:solidFill>
              </a:rPr>
              <a:t>이승천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한재석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300" dirty="0">
                <a:solidFill>
                  <a:schemeClr val="bg1"/>
                </a:solidFill>
              </a:rPr>
              <a:t>4</a:t>
            </a:r>
            <a:r>
              <a:rPr lang="ko-KR" altLang="en-US" sz="1400" spc="300" dirty="0">
                <a:solidFill>
                  <a:schemeClr val="bg1"/>
                </a:solidFill>
              </a:rPr>
              <a:t>조 </a:t>
            </a:r>
            <a:r>
              <a:rPr lang="en-US" altLang="ko-KR" sz="1400" spc="300" dirty="0">
                <a:solidFill>
                  <a:schemeClr val="bg1"/>
                </a:solidFill>
              </a:rPr>
              <a:t>Project</a:t>
            </a:r>
            <a:endParaRPr lang="ko-KR" altLang="en-US" sz="1400" spc="3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35926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웹사이트 주제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78247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2C4DA35-F487-40ED-8FEF-36AB85612835}"/>
              </a:ext>
            </a:extLst>
          </p:cNvPr>
          <p:cNvSpPr txBox="1"/>
          <p:nvPr/>
        </p:nvSpPr>
        <p:spPr>
          <a:xfrm>
            <a:off x="943703" y="1546263"/>
            <a:ext cx="7465505" cy="492442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4000" dirty="0"/>
              <a:t> </a:t>
            </a:r>
            <a:r>
              <a:rPr lang="ko-KR" altLang="en-US" sz="4000" dirty="0"/>
              <a:t>식료품 구매 사이트</a:t>
            </a:r>
            <a:endParaRPr lang="en-US" altLang="ko-KR" sz="4000" dirty="0"/>
          </a:p>
          <a:p>
            <a:pPr>
              <a:lnSpc>
                <a:spcPct val="150000"/>
              </a:lnSpc>
            </a:pPr>
            <a:r>
              <a:rPr lang="en-US" altLang="ko-KR" sz="3600" dirty="0"/>
              <a:t>   - Main</a:t>
            </a:r>
            <a:r>
              <a:rPr lang="ko-KR" altLang="en-US" sz="3600" dirty="0"/>
              <a:t>페이지</a:t>
            </a:r>
            <a:r>
              <a:rPr lang="en-US" altLang="ko-KR" sz="2800" dirty="0"/>
              <a:t>(</a:t>
            </a:r>
            <a:r>
              <a:rPr lang="ko-KR" altLang="en-US" sz="2800" dirty="0"/>
              <a:t>상품 리스트</a:t>
            </a:r>
            <a:r>
              <a:rPr lang="en-US" altLang="ko-KR" sz="2800" dirty="0"/>
              <a:t>, </a:t>
            </a:r>
            <a:r>
              <a:rPr lang="ko-KR" altLang="en-US" sz="2800" dirty="0"/>
              <a:t>상품설명 등</a:t>
            </a:r>
            <a:r>
              <a:rPr lang="en-US" altLang="ko-KR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600" dirty="0"/>
              <a:t>   - </a:t>
            </a:r>
            <a:r>
              <a:rPr lang="ko-KR" altLang="en-US" sz="3600" dirty="0"/>
              <a:t>로그인</a:t>
            </a:r>
            <a:r>
              <a:rPr lang="en-US" altLang="ko-KR" sz="2800" dirty="0"/>
              <a:t>(</a:t>
            </a:r>
            <a:r>
              <a:rPr lang="ko-KR" altLang="en-US" sz="2800" dirty="0"/>
              <a:t>회원가입</a:t>
            </a:r>
            <a:r>
              <a:rPr lang="en-US" altLang="ko-KR" sz="2800" dirty="0"/>
              <a:t>,</a:t>
            </a:r>
            <a:r>
              <a:rPr lang="ko-KR" altLang="en-US" sz="2800" dirty="0"/>
              <a:t> 개인정보 수정 등</a:t>
            </a:r>
            <a:r>
              <a:rPr lang="en-US" altLang="ko-KR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600" dirty="0"/>
              <a:t>   - </a:t>
            </a:r>
            <a:r>
              <a:rPr lang="ko-KR" altLang="en-US" sz="3600" dirty="0"/>
              <a:t>상품구매</a:t>
            </a:r>
            <a:r>
              <a:rPr lang="en-US" altLang="ko-KR" sz="2800" dirty="0"/>
              <a:t>(</a:t>
            </a:r>
            <a:r>
              <a:rPr lang="ko-KR" altLang="en-US" sz="2800" dirty="0"/>
              <a:t>장바구니</a:t>
            </a:r>
            <a:r>
              <a:rPr lang="en-US" altLang="ko-KR" sz="2800" dirty="0"/>
              <a:t>, </a:t>
            </a:r>
            <a:r>
              <a:rPr lang="ko-KR" altLang="en-US" sz="2800" dirty="0"/>
              <a:t>주문서 등</a:t>
            </a:r>
            <a:r>
              <a:rPr lang="en-US" altLang="ko-KR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600" dirty="0"/>
              <a:t>   - </a:t>
            </a:r>
            <a:r>
              <a:rPr lang="ko-KR" altLang="en-US" sz="3600" dirty="0"/>
              <a:t>고객센터</a:t>
            </a:r>
            <a:r>
              <a:rPr lang="en-US" altLang="ko-KR" sz="2800" dirty="0"/>
              <a:t>(</a:t>
            </a:r>
            <a:r>
              <a:rPr lang="ko-KR" altLang="en-US" sz="2800" dirty="0"/>
              <a:t>공지사항</a:t>
            </a:r>
            <a:r>
              <a:rPr lang="en-US" altLang="ko-KR" sz="2800" dirty="0"/>
              <a:t>, 1:1</a:t>
            </a:r>
            <a:r>
              <a:rPr lang="ko-KR" altLang="en-US" sz="2800" dirty="0"/>
              <a:t>문의 등</a:t>
            </a:r>
            <a:r>
              <a:rPr lang="en-US" altLang="ko-KR" sz="28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578F4C4-6C02-4202-93CF-786FC8AD5EC8}"/>
              </a:ext>
            </a:extLst>
          </p:cNvPr>
          <p:cNvSpPr txBox="1"/>
          <p:nvPr/>
        </p:nvSpPr>
        <p:spPr>
          <a:xfrm>
            <a:off x="138923" y="703586"/>
            <a:ext cx="856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41F3464-BC8F-4725-88B6-ADE8FE23D7E9}"/>
              </a:ext>
            </a:extLst>
          </p:cNvPr>
          <p:cNvSpPr txBox="1"/>
          <p:nvPr/>
        </p:nvSpPr>
        <p:spPr>
          <a:xfrm>
            <a:off x="986813" y="705594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웹사이트 주제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C0A86C8-A2FB-4304-B608-9F5E1444B0BE}"/>
              </a:ext>
            </a:extLst>
          </p:cNvPr>
          <p:cNvSpPr txBox="1"/>
          <p:nvPr/>
        </p:nvSpPr>
        <p:spPr>
          <a:xfrm>
            <a:off x="157472" y="183519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300" dirty="0">
                <a:solidFill>
                  <a:schemeClr val="accent4"/>
                </a:solidFill>
              </a:rPr>
              <a:t>4</a:t>
            </a:r>
            <a:r>
              <a:rPr lang="ko-KR" altLang="en-US" sz="1400" spc="300" dirty="0">
                <a:solidFill>
                  <a:schemeClr val="accent4"/>
                </a:solidFill>
              </a:rPr>
              <a:t>조</a:t>
            </a:r>
            <a:r>
              <a:rPr lang="en-US" altLang="ko-KR" sz="1400" spc="300" dirty="0">
                <a:solidFill>
                  <a:schemeClr val="accent4"/>
                </a:solidFill>
              </a:rPr>
              <a:t> Project</a:t>
            </a:r>
            <a:endParaRPr lang="ko-KR" altLang="en-US" sz="1400" spc="300" dirty="0">
              <a:solidFill>
                <a:schemeClr val="accent4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D8479E1D-1AD8-4C1B-BB9C-C260D97D43B9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732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03E8478-E3C3-4FCD-AC40-8B6246317BFE}"/>
              </a:ext>
            </a:extLst>
          </p:cNvPr>
          <p:cNvSpPr txBox="1"/>
          <p:nvPr/>
        </p:nvSpPr>
        <p:spPr>
          <a:xfrm>
            <a:off x="5204041" y="6118894"/>
            <a:ext cx="1953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마켓컬리</a:t>
            </a:r>
            <a:endParaRPr lang="en-US" altLang="ko-KR" dirty="0"/>
          </a:p>
          <a:p>
            <a:pPr algn="ctr"/>
            <a:r>
              <a:rPr lang="en-US" altLang="ko-KR" sz="1400" dirty="0"/>
              <a:t>https://www.kurly.com/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EE46666-B1A7-4DEF-B720-77CF4083142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3528" y="1852597"/>
            <a:ext cx="5444854" cy="40335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2ED5D99-FA85-413E-A345-F2608FB53EC7}"/>
              </a:ext>
            </a:extLst>
          </p:cNvPr>
          <p:cNvSpPr txBox="1"/>
          <p:nvPr/>
        </p:nvSpPr>
        <p:spPr>
          <a:xfrm>
            <a:off x="138923" y="703586"/>
            <a:ext cx="856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92734C6-92D9-4829-A6DF-36E22718396C}"/>
              </a:ext>
            </a:extLst>
          </p:cNvPr>
          <p:cNvSpPr txBox="1"/>
          <p:nvPr/>
        </p:nvSpPr>
        <p:spPr>
          <a:xfrm>
            <a:off x="986813" y="705594"/>
            <a:ext cx="43236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웹사이트 주제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-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벤치마킹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C525EA0-34A2-4286-B1D5-8A69036E2D26}"/>
              </a:ext>
            </a:extLst>
          </p:cNvPr>
          <p:cNvSpPr txBox="1"/>
          <p:nvPr/>
        </p:nvSpPr>
        <p:spPr>
          <a:xfrm>
            <a:off x="157472" y="183519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300" dirty="0">
                <a:solidFill>
                  <a:schemeClr val="accent4"/>
                </a:solidFill>
              </a:rPr>
              <a:t>4</a:t>
            </a:r>
            <a:r>
              <a:rPr lang="ko-KR" altLang="en-US" sz="1400" spc="300" dirty="0">
                <a:solidFill>
                  <a:schemeClr val="accent4"/>
                </a:solidFill>
              </a:rPr>
              <a:t>조</a:t>
            </a:r>
            <a:r>
              <a:rPr lang="en-US" altLang="ko-KR" sz="1400" spc="300" dirty="0">
                <a:solidFill>
                  <a:schemeClr val="accent4"/>
                </a:solidFill>
              </a:rPr>
              <a:t> Project</a:t>
            </a:r>
            <a:endParaRPr lang="ko-KR" altLang="en-US" sz="1400" spc="300" dirty="0">
              <a:solidFill>
                <a:schemeClr val="accent4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757A45E3-4756-4770-937F-CA96956CB4A5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2081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9331" y="719528"/>
            <a:ext cx="625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스마트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화면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40350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DB </a:t>
            </a:r>
            <a:r>
              <a: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설계와 </a:t>
            </a:r>
            <a:r>
              <a:rPr lang="en-US" altLang="ko-KR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UML</a:t>
            </a:r>
            <a:endParaRPr lang="ko-KR" altLang="en-US" sz="4400" b="1" spc="-150" dirty="0">
              <a:solidFill>
                <a:schemeClr val="bg1"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5.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79145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35C4021-941C-4AC7-BF46-93B3E52AE44A}"/>
              </a:ext>
            </a:extLst>
          </p:cNvPr>
          <p:cNvSpPr txBox="1"/>
          <p:nvPr/>
        </p:nvSpPr>
        <p:spPr>
          <a:xfrm>
            <a:off x="139700" y="1889479"/>
            <a:ext cx="3982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1.  Table </a:t>
            </a:r>
            <a:r>
              <a:rPr lang="ko-KR" altLang="en-US" sz="2000" b="1" dirty="0"/>
              <a:t>명 </a:t>
            </a:r>
            <a:r>
              <a:rPr lang="en-US" altLang="ko-KR" sz="2000" b="1" dirty="0"/>
              <a:t>: member (</a:t>
            </a:r>
            <a:r>
              <a:rPr lang="ko-KR" altLang="en-US" sz="2000" b="1" dirty="0"/>
              <a:t>개인고객</a:t>
            </a:r>
            <a:r>
              <a:rPr lang="en-US" altLang="ko-KR" sz="20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D63C779-C5D0-4D5E-B3EB-B4EEB13BF8C1}"/>
              </a:ext>
            </a:extLst>
          </p:cNvPr>
          <p:cNvSpPr txBox="1"/>
          <p:nvPr/>
        </p:nvSpPr>
        <p:spPr>
          <a:xfrm>
            <a:off x="5878815" y="1889479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2.  Table </a:t>
            </a:r>
            <a:r>
              <a:rPr lang="ko-KR" altLang="en-US" sz="2000" b="1" dirty="0"/>
              <a:t>명 </a:t>
            </a:r>
            <a:r>
              <a:rPr lang="en-US" altLang="ko-KR" sz="2000" b="1" dirty="0"/>
              <a:t>: product (</a:t>
            </a:r>
            <a:r>
              <a:rPr lang="ko-KR" altLang="en-US" sz="2000" b="1" dirty="0"/>
              <a:t>제품정보</a:t>
            </a:r>
            <a:r>
              <a:rPr lang="en-US" altLang="ko-KR" sz="2000" b="1" dirty="0"/>
              <a:t>)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B5E3C76-44D2-4BDE-91A9-ABE45F7196DB}"/>
              </a:ext>
            </a:extLst>
          </p:cNvPr>
          <p:cNvSpPr txBox="1"/>
          <p:nvPr/>
        </p:nvSpPr>
        <p:spPr>
          <a:xfrm>
            <a:off x="1341373" y="705594"/>
            <a:ext cx="19232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DB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와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Table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6983C5B-6801-4BAF-B7D3-4BACF99C9500}"/>
              </a:ext>
            </a:extLst>
          </p:cNvPr>
          <p:cNvSpPr txBox="1"/>
          <p:nvPr/>
        </p:nvSpPr>
        <p:spPr>
          <a:xfrm>
            <a:off x="73605" y="703586"/>
            <a:ext cx="126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31CBF60-7A0C-4041-91C4-6F9C8A195B44}"/>
              </a:ext>
            </a:extLst>
          </p:cNvPr>
          <p:cNvSpPr txBox="1"/>
          <p:nvPr/>
        </p:nvSpPr>
        <p:spPr>
          <a:xfrm>
            <a:off x="157472" y="183519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300" dirty="0">
                <a:solidFill>
                  <a:schemeClr val="accent4"/>
                </a:solidFill>
              </a:rPr>
              <a:t>4</a:t>
            </a:r>
            <a:r>
              <a:rPr lang="ko-KR" altLang="en-US" sz="1400" spc="300" dirty="0">
                <a:solidFill>
                  <a:schemeClr val="accent4"/>
                </a:solidFill>
              </a:rPr>
              <a:t>조</a:t>
            </a:r>
            <a:r>
              <a:rPr lang="en-US" altLang="ko-KR" sz="1400" spc="300" dirty="0">
                <a:solidFill>
                  <a:schemeClr val="accent4"/>
                </a:solidFill>
              </a:rPr>
              <a:t> Project</a:t>
            </a:r>
            <a:endParaRPr lang="ko-KR" altLang="en-US" sz="1400" spc="300" dirty="0">
              <a:solidFill>
                <a:schemeClr val="accent4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70105625-B67A-4A3B-BBFA-223C308C2EAC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66137679"/>
              </p:ext>
            </p:extLst>
          </p:nvPr>
        </p:nvGraphicFramePr>
        <p:xfrm>
          <a:off x="440852" y="2629440"/>
          <a:ext cx="3980933" cy="2772000"/>
        </p:xfrm>
        <a:graphic>
          <a:graphicData uri="http://schemas.openxmlformats.org/drawingml/2006/table">
            <a:tbl>
              <a:tblPr/>
              <a:tblGrid>
                <a:gridCol w="10252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56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00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2000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</a:rPr>
                        <a:t>개인고객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</a:rPr>
                        <a:t>Member)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userID</a:t>
                      </a:r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password1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비번</a:t>
                      </a:r>
                      <a:r>
                        <a:rPr lang="en-US" altLang="ko-KR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password2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비번</a:t>
                      </a:r>
                      <a:r>
                        <a:rPr lang="en-US" altLang="ko-KR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userName</a:t>
                      </a:r>
                      <a:endParaRPr lang="en-US" sz="14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lang="ko-KR" altLang="en-US" sz="14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phone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핸드폰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addr1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addr2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gender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birth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14637515"/>
              </p:ext>
            </p:extLst>
          </p:nvPr>
        </p:nvGraphicFramePr>
        <p:xfrm>
          <a:off x="6096000" y="2566910"/>
          <a:ext cx="4695567" cy="3780000"/>
        </p:xfrm>
        <a:graphic>
          <a:graphicData uri="http://schemas.openxmlformats.org/drawingml/2006/table">
            <a:tbl>
              <a:tblPr/>
              <a:tblGrid>
                <a:gridCol w="15651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51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651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2000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</a:rPr>
                        <a:t>제품정보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</a:rPr>
                        <a:t>Product)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pCode</a:t>
                      </a:r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psubject</a:t>
                      </a:r>
                      <a:endParaRPr lang="en-US" sz="14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제품제목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category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제품구분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subcategory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제품서브구분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pinfo</a:t>
                      </a:r>
                      <a:endParaRPr lang="en-US" sz="14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제품설명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NVARCHAR2(30)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price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제품가격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unit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origin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원산지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shelfLife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유통기한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pimg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제품이미지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amount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sale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salesvolume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판매량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07866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14A6A01-9EB6-46FA-8937-B2E1BBCE145B}"/>
              </a:ext>
            </a:extLst>
          </p:cNvPr>
          <p:cNvSpPr txBox="1"/>
          <p:nvPr/>
        </p:nvSpPr>
        <p:spPr>
          <a:xfrm>
            <a:off x="1341373" y="705594"/>
            <a:ext cx="19232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DB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와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Table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17C5130-FEBF-42F4-BA1E-85EDC342457C}"/>
              </a:ext>
            </a:extLst>
          </p:cNvPr>
          <p:cNvSpPr txBox="1"/>
          <p:nvPr/>
        </p:nvSpPr>
        <p:spPr>
          <a:xfrm>
            <a:off x="73605" y="703586"/>
            <a:ext cx="126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3404F28-B697-4EA7-93C8-BC286F04EB1C}"/>
              </a:ext>
            </a:extLst>
          </p:cNvPr>
          <p:cNvSpPr txBox="1"/>
          <p:nvPr/>
        </p:nvSpPr>
        <p:spPr>
          <a:xfrm>
            <a:off x="157472" y="183519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300" dirty="0">
                <a:solidFill>
                  <a:schemeClr val="accent4"/>
                </a:solidFill>
              </a:rPr>
              <a:t>4</a:t>
            </a:r>
            <a:r>
              <a:rPr lang="ko-KR" altLang="en-US" sz="1400" spc="300" dirty="0">
                <a:solidFill>
                  <a:schemeClr val="accent4"/>
                </a:solidFill>
              </a:rPr>
              <a:t>조</a:t>
            </a:r>
            <a:r>
              <a:rPr lang="en-US" altLang="ko-KR" sz="1400" spc="300" dirty="0">
                <a:solidFill>
                  <a:schemeClr val="accent4"/>
                </a:solidFill>
              </a:rPr>
              <a:t> Project</a:t>
            </a:r>
            <a:endParaRPr lang="ko-KR" altLang="en-US" sz="1400" spc="300" dirty="0">
              <a:solidFill>
                <a:schemeClr val="accent4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45948EF3-9383-485D-8741-03681E177250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A69016C-111F-4852-9C15-BAF70EF977D4}"/>
              </a:ext>
            </a:extLst>
          </p:cNvPr>
          <p:cNvSpPr txBox="1"/>
          <p:nvPr/>
        </p:nvSpPr>
        <p:spPr>
          <a:xfrm>
            <a:off x="139700" y="1889479"/>
            <a:ext cx="3741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3. Table </a:t>
            </a:r>
            <a:r>
              <a:rPr lang="ko-KR" altLang="en-US" sz="2000" b="1" dirty="0"/>
              <a:t>명 </a:t>
            </a:r>
            <a:r>
              <a:rPr lang="en-US" altLang="ko-KR" sz="2000" b="1" dirty="0"/>
              <a:t>: bucket (</a:t>
            </a:r>
            <a:r>
              <a:rPr lang="ko-KR" altLang="en-US" sz="2000" b="1" dirty="0"/>
              <a:t>장바구니</a:t>
            </a:r>
            <a:r>
              <a:rPr lang="en-US" altLang="ko-KR" sz="2000" b="1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507444F-C071-44B5-BDF4-A9F66C62DF66}"/>
              </a:ext>
            </a:extLst>
          </p:cNvPr>
          <p:cNvSpPr txBox="1"/>
          <p:nvPr/>
        </p:nvSpPr>
        <p:spPr>
          <a:xfrm>
            <a:off x="5816077" y="1889479"/>
            <a:ext cx="2942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4.  Table </a:t>
            </a:r>
            <a:r>
              <a:rPr lang="ko-KR" altLang="en-US" sz="2000" b="1" dirty="0"/>
              <a:t>명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favorit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찜</a:t>
            </a:r>
            <a:r>
              <a:rPr lang="en-US" altLang="ko-KR" sz="2000" b="1" dirty="0"/>
              <a:t>)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94076785"/>
              </p:ext>
            </p:extLst>
          </p:nvPr>
        </p:nvGraphicFramePr>
        <p:xfrm>
          <a:off x="385012" y="2609641"/>
          <a:ext cx="4235115" cy="2160000"/>
        </p:xfrm>
        <a:graphic>
          <a:graphicData uri="http://schemas.openxmlformats.org/drawingml/2006/table">
            <a:tbl>
              <a:tblPr/>
              <a:tblGrid>
                <a:gridCol w="1411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17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117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r>
                        <a:rPr lang="ko-KR" altLang="en-US" sz="140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장바구니</a:t>
                      </a:r>
                      <a:r>
                        <a:rPr lang="en-US" altLang="ko-KR" sz="140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bucket)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bkNum(PK)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bk</a:t>
                      </a:r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userID(FK)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orderCnt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주문수량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pCode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56863708"/>
              </p:ext>
            </p:extLst>
          </p:nvPr>
        </p:nvGraphicFramePr>
        <p:xfrm>
          <a:off x="5951621" y="2602422"/>
          <a:ext cx="4459707" cy="1728000"/>
        </p:xfrm>
        <a:graphic>
          <a:graphicData uri="http://schemas.openxmlformats.org/drawingml/2006/table">
            <a:tbl>
              <a:tblPr/>
              <a:tblGrid>
                <a:gridCol w="14865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65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86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r>
                        <a:rPr lang="ko-KR" altLang="en-US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찜목록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Favorit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fNum(PK)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찜번호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pCode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userID</a:t>
                      </a:r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30391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14A6A01-9EB6-46FA-8937-B2E1BBCE145B}"/>
              </a:ext>
            </a:extLst>
          </p:cNvPr>
          <p:cNvSpPr txBox="1"/>
          <p:nvPr/>
        </p:nvSpPr>
        <p:spPr>
          <a:xfrm>
            <a:off x="1341373" y="705594"/>
            <a:ext cx="19232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DB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와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Table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17C5130-FEBF-42F4-BA1E-85EDC342457C}"/>
              </a:ext>
            </a:extLst>
          </p:cNvPr>
          <p:cNvSpPr txBox="1"/>
          <p:nvPr/>
        </p:nvSpPr>
        <p:spPr>
          <a:xfrm>
            <a:off x="73605" y="703586"/>
            <a:ext cx="126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3404F28-B697-4EA7-93C8-BC286F04EB1C}"/>
              </a:ext>
            </a:extLst>
          </p:cNvPr>
          <p:cNvSpPr txBox="1"/>
          <p:nvPr/>
        </p:nvSpPr>
        <p:spPr>
          <a:xfrm>
            <a:off x="157472" y="183519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300" dirty="0">
                <a:solidFill>
                  <a:schemeClr val="accent4"/>
                </a:solidFill>
              </a:rPr>
              <a:t>4</a:t>
            </a:r>
            <a:r>
              <a:rPr lang="ko-KR" altLang="en-US" sz="1400" spc="300" dirty="0">
                <a:solidFill>
                  <a:schemeClr val="accent4"/>
                </a:solidFill>
              </a:rPr>
              <a:t>조</a:t>
            </a:r>
            <a:r>
              <a:rPr lang="en-US" altLang="ko-KR" sz="1400" spc="300" dirty="0">
                <a:solidFill>
                  <a:schemeClr val="accent4"/>
                </a:solidFill>
              </a:rPr>
              <a:t> Project</a:t>
            </a:r>
            <a:endParaRPr lang="ko-KR" altLang="en-US" sz="1400" spc="300" dirty="0">
              <a:solidFill>
                <a:schemeClr val="accent4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45948EF3-9383-485D-8741-03681E177250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A69016C-111F-4852-9C15-BAF70EF977D4}"/>
              </a:ext>
            </a:extLst>
          </p:cNvPr>
          <p:cNvSpPr txBox="1"/>
          <p:nvPr/>
        </p:nvSpPr>
        <p:spPr>
          <a:xfrm>
            <a:off x="139700" y="1889479"/>
            <a:ext cx="3280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5.  Table </a:t>
            </a:r>
            <a:r>
              <a:rPr lang="ko-KR" altLang="en-US" sz="2000" b="1" dirty="0"/>
              <a:t>명 </a:t>
            </a:r>
            <a:r>
              <a:rPr lang="en-US" altLang="ko-KR" sz="2000" b="1" dirty="0"/>
              <a:t>: orders (</a:t>
            </a:r>
            <a:r>
              <a:rPr lang="ko-KR" altLang="en-US" sz="2000" b="1" dirty="0"/>
              <a:t>주문</a:t>
            </a:r>
            <a:r>
              <a:rPr lang="en-US" altLang="ko-KR" sz="2000" b="1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507444F-C071-44B5-BDF4-A9F66C62DF66}"/>
              </a:ext>
            </a:extLst>
          </p:cNvPr>
          <p:cNvSpPr txBox="1"/>
          <p:nvPr/>
        </p:nvSpPr>
        <p:spPr>
          <a:xfrm>
            <a:off x="5816077" y="1889479"/>
            <a:ext cx="4823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6.  Table </a:t>
            </a:r>
            <a:r>
              <a:rPr lang="ko-KR" altLang="en-US" sz="2000" b="1" dirty="0"/>
              <a:t>명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ORDER_Detail</a:t>
            </a:r>
            <a:r>
              <a:rPr lang="en-US" altLang="ko-KR" sz="2000" b="1" dirty="0"/>
              <a:t> (</a:t>
            </a:r>
            <a:r>
              <a:rPr lang="ko-KR" altLang="en-US" sz="2000" b="1" dirty="0"/>
              <a:t>주문 상세</a:t>
            </a:r>
            <a:r>
              <a:rPr lang="en-US" altLang="ko-KR" sz="2000" b="1" dirty="0"/>
              <a:t>)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19758501"/>
              </p:ext>
            </p:extLst>
          </p:nvPr>
        </p:nvGraphicFramePr>
        <p:xfrm>
          <a:off x="304800" y="2558306"/>
          <a:ext cx="4812633" cy="3888000"/>
        </p:xfrm>
        <a:graphic>
          <a:graphicData uri="http://schemas.openxmlformats.org/drawingml/2006/table">
            <a:tbl>
              <a:tblPr/>
              <a:tblGrid>
                <a:gridCol w="1604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42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42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r>
                        <a:rPr lang="ko-KR" altLang="en-US" sz="140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</a:t>
                      </a:r>
                      <a:r>
                        <a:rPr lang="en-US" altLang="ko-KR" sz="140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ORDER)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orderNum(PK)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userID(FK)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recipient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받는사람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addr1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addr2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phoneNum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핸드폰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order_Date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주문날짜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payment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주문금액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48266133"/>
              </p:ext>
            </p:extLst>
          </p:nvPr>
        </p:nvGraphicFramePr>
        <p:xfrm>
          <a:off x="6096000" y="2568734"/>
          <a:ext cx="4940967" cy="2592000"/>
        </p:xfrm>
        <a:graphic>
          <a:graphicData uri="http://schemas.openxmlformats.org/drawingml/2006/table">
            <a:tbl>
              <a:tblPr/>
              <a:tblGrid>
                <a:gridCol w="1646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69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69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r>
                        <a:rPr lang="ko-KR" altLang="en-US" sz="140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 상세</a:t>
                      </a:r>
                      <a:r>
                        <a:rPr lang="en-US" altLang="ko-KR" sz="140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OrderDetail)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oddtNum(PK)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userID(FK)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pCode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orderNum(FK)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4010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14A6A01-9EB6-46FA-8937-B2E1BBCE145B}"/>
              </a:ext>
            </a:extLst>
          </p:cNvPr>
          <p:cNvSpPr txBox="1"/>
          <p:nvPr/>
        </p:nvSpPr>
        <p:spPr>
          <a:xfrm>
            <a:off x="1341373" y="705594"/>
            <a:ext cx="19232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DB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와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Table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17C5130-FEBF-42F4-BA1E-85EDC342457C}"/>
              </a:ext>
            </a:extLst>
          </p:cNvPr>
          <p:cNvSpPr txBox="1"/>
          <p:nvPr/>
        </p:nvSpPr>
        <p:spPr>
          <a:xfrm>
            <a:off x="73605" y="703586"/>
            <a:ext cx="126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3404F28-B697-4EA7-93C8-BC286F04EB1C}"/>
              </a:ext>
            </a:extLst>
          </p:cNvPr>
          <p:cNvSpPr txBox="1"/>
          <p:nvPr/>
        </p:nvSpPr>
        <p:spPr>
          <a:xfrm>
            <a:off x="157472" y="183519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300" dirty="0">
                <a:solidFill>
                  <a:schemeClr val="accent4"/>
                </a:solidFill>
              </a:rPr>
              <a:t>4</a:t>
            </a:r>
            <a:r>
              <a:rPr lang="ko-KR" altLang="en-US" sz="1400" spc="300" dirty="0">
                <a:solidFill>
                  <a:schemeClr val="accent4"/>
                </a:solidFill>
              </a:rPr>
              <a:t>조</a:t>
            </a:r>
            <a:r>
              <a:rPr lang="en-US" altLang="ko-KR" sz="1400" spc="300" dirty="0">
                <a:solidFill>
                  <a:schemeClr val="accent4"/>
                </a:solidFill>
              </a:rPr>
              <a:t> Project</a:t>
            </a:r>
            <a:endParaRPr lang="ko-KR" altLang="en-US" sz="1400" spc="300" dirty="0">
              <a:solidFill>
                <a:schemeClr val="accent4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45948EF3-9383-485D-8741-03681E177250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A69016C-111F-4852-9C15-BAF70EF977D4}"/>
              </a:ext>
            </a:extLst>
          </p:cNvPr>
          <p:cNvSpPr txBox="1"/>
          <p:nvPr/>
        </p:nvSpPr>
        <p:spPr>
          <a:xfrm>
            <a:off x="139700" y="1889479"/>
            <a:ext cx="402565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7. Table </a:t>
            </a:r>
            <a:r>
              <a:rPr lang="ko-KR" altLang="en-US" sz="2000" b="1" dirty="0"/>
              <a:t>명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pReview</a:t>
            </a:r>
            <a:r>
              <a:rPr lang="en-US" altLang="ko-KR" sz="2000" b="1" dirty="0"/>
              <a:t> (</a:t>
            </a:r>
            <a:r>
              <a:rPr lang="ko-KR" altLang="en-US" sz="2000" b="1" dirty="0"/>
              <a:t>제품 리뷰</a:t>
            </a:r>
            <a:r>
              <a:rPr lang="en-US" altLang="ko-KR" sz="2000" b="1" dirty="0"/>
              <a:t>)</a:t>
            </a:r>
          </a:p>
          <a:p>
            <a:pPr marL="342900" indent="-342900">
              <a:buAutoNum type="arabicPeriod" startAt="3"/>
            </a:pP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507444F-C071-44B5-BDF4-A9F66C62DF66}"/>
              </a:ext>
            </a:extLst>
          </p:cNvPr>
          <p:cNvSpPr txBox="1"/>
          <p:nvPr/>
        </p:nvSpPr>
        <p:spPr>
          <a:xfrm>
            <a:off x="5816077" y="1889479"/>
            <a:ext cx="3669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8. Table </a:t>
            </a:r>
            <a:r>
              <a:rPr lang="ko-KR" altLang="en-US" sz="2000" b="1" dirty="0"/>
              <a:t>명 </a:t>
            </a:r>
            <a:r>
              <a:rPr lang="en-US" altLang="ko-KR" sz="2000" b="1" dirty="0"/>
              <a:t>: notice (</a:t>
            </a:r>
            <a:r>
              <a:rPr lang="ko-KR" altLang="en-US" sz="2000" b="1" dirty="0"/>
              <a:t>공지사항</a:t>
            </a:r>
            <a:r>
              <a:rPr lang="en-US" altLang="ko-KR" sz="2000" b="1" dirty="0"/>
              <a:t>)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61588815"/>
              </p:ext>
            </p:extLst>
          </p:nvPr>
        </p:nvGraphicFramePr>
        <p:xfrm>
          <a:off x="286266" y="2558021"/>
          <a:ext cx="4702829" cy="3456000"/>
        </p:xfrm>
        <a:graphic>
          <a:graphicData uri="http://schemas.openxmlformats.org/drawingml/2006/table">
            <a:tbl>
              <a:tblPr/>
              <a:tblGrid>
                <a:gridCol w="13019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79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929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제품리뷰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pReview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rNum</a:t>
                      </a:r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리뷰번호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userID(FK)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pCode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33021528"/>
              </p:ext>
            </p:extLst>
          </p:nvPr>
        </p:nvGraphicFramePr>
        <p:xfrm>
          <a:off x="6079959" y="2566587"/>
          <a:ext cx="4973052" cy="3024000"/>
        </p:xfrm>
        <a:graphic>
          <a:graphicData uri="http://schemas.openxmlformats.org/drawingml/2006/table">
            <a:tbl>
              <a:tblPr/>
              <a:tblGrid>
                <a:gridCol w="16576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76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76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r>
                        <a:rPr lang="ko-KR" altLang="en-US" sz="140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  <a:r>
                        <a:rPr lang="en-US" altLang="ko-KR" sz="140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notice)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ntNum(PK)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공지번호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manager(FK)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53830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14A6A01-9EB6-46FA-8937-B2E1BBCE145B}"/>
              </a:ext>
            </a:extLst>
          </p:cNvPr>
          <p:cNvSpPr txBox="1"/>
          <p:nvPr/>
        </p:nvSpPr>
        <p:spPr>
          <a:xfrm>
            <a:off x="1341373" y="705594"/>
            <a:ext cx="19232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DB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와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Table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17C5130-FEBF-42F4-BA1E-85EDC342457C}"/>
              </a:ext>
            </a:extLst>
          </p:cNvPr>
          <p:cNvSpPr txBox="1"/>
          <p:nvPr/>
        </p:nvSpPr>
        <p:spPr>
          <a:xfrm>
            <a:off x="73605" y="703586"/>
            <a:ext cx="126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3404F28-B697-4EA7-93C8-BC286F04EB1C}"/>
              </a:ext>
            </a:extLst>
          </p:cNvPr>
          <p:cNvSpPr txBox="1"/>
          <p:nvPr/>
        </p:nvSpPr>
        <p:spPr>
          <a:xfrm>
            <a:off x="157472" y="183519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300" dirty="0">
                <a:solidFill>
                  <a:schemeClr val="accent4"/>
                </a:solidFill>
              </a:rPr>
              <a:t>4</a:t>
            </a:r>
            <a:r>
              <a:rPr lang="ko-KR" altLang="en-US" sz="1400" spc="300" dirty="0">
                <a:solidFill>
                  <a:schemeClr val="accent4"/>
                </a:solidFill>
              </a:rPr>
              <a:t>조</a:t>
            </a:r>
            <a:r>
              <a:rPr lang="en-US" altLang="ko-KR" sz="1400" spc="300" dirty="0">
                <a:solidFill>
                  <a:schemeClr val="accent4"/>
                </a:solidFill>
              </a:rPr>
              <a:t> Project</a:t>
            </a:r>
            <a:endParaRPr lang="ko-KR" altLang="en-US" sz="1400" spc="300" dirty="0">
              <a:solidFill>
                <a:schemeClr val="accent4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45948EF3-9383-485D-8741-03681E177250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A69016C-111F-4852-9C15-BAF70EF977D4}"/>
              </a:ext>
            </a:extLst>
          </p:cNvPr>
          <p:cNvSpPr txBox="1"/>
          <p:nvPr/>
        </p:nvSpPr>
        <p:spPr>
          <a:xfrm>
            <a:off x="139700" y="1889479"/>
            <a:ext cx="3480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9. Table </a:t>
            </a:r>
            <a:r>
              <a:rPr lang="ko-KR" altLang="en-US" sz="2000" b="1" dirty="0"/>
              <a:t>명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qna</a:t>
            </a:r>
            <a:r>
              <a:rPr lang="en-US" altLang="ko-KR" sz="2000" b="1" dirty="0"/>
              <a:t> (</a:t>
            </a:r>
            <a:r>
              <a:rPr lang="ko-KR" altLang="en-US" sz="2000" b="1" dirty="0"/>
              <a:t>제품 </a:t>
            </a:r>
            <a:r>
              <a:rPr lang="en-US" altLang="ko-KR" sz="2000" b="1" dirty="0" err="1"/>
              <a:t>QnA</a:t>
            </a:r>
            <a:r>
              <a:rPr lang="en-US" altLang="ko-KR" sz="2000" b="1" dirty="0"/>
              <a:t>)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507444F-C071-44B5-BDF4-A9F66C62DF66}"/>
              </a:ext>
            </a:extLst>
          </p:cNvPr>
          <p:cNvSpPr txBox="1"/>
          <p:nvPr/>
        </p:nvSpPr>
        <p:spPr>
          <a:xfrm>
            <a:off x="5816077" y="1889479"/>
            <a:ext cx="4886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10. Table </a:t>
            </a:r>
            <a:r>
              <a:rPr lang="ko-KR" altLang="en-US" sz="2000" b="1" dirty="0"/>
              <a:t>명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qnaReply</a:t>
            </a:r>
            <a:r>
              <a:rPr lang="en-US" altLang="ko-KR" sz="2000" b="1" dirty="0"/>
              <a:t> (</a:t>
            </a:r>
            <a:r>
              <a:rPr lang="ko-KR" altLang="en-US" sz="2000" b="1" dirty="0"/>
              <a:t>제품 </a:t>
            </a:r>
            <a:r>
              <a:rPr lang="en-US" altLang="ko-KR" sz="2000" b="1" dirty="0" err="1"/>
              <a:t>QnA</a:t>
            </a:r>
            <a:r>
              <a:rPr lang="en-US" altLang="ko-KR" sz="2000" b="1" dirty="0"/>
              <a:t> </a:t>
            </a:r>
            <a:r>
              <a:rPr lang="ko-KR" altLang="en-US" sz="2000" b="1" dirty="0" err="1"/>
              <a:t>답글</a:t>
            </a:r>
            <a:r>
              <a:rPr lang="en-US" altLang="ko-KR" sz="2000" b="1" dirty="0"/>
              <a:t>)</a:t>
            </a: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74608663"/>
              </p:ext>
            </p:extLst>
          </p:nvPr>
        </p:nvGraphicFramePr>
        <p:xfrm>
          <a:off x="329802" y="2486918"/>
          <a:ext cx="4138863" cy="3456000"/>
        </p:xfrm>
        <a:graphic>
          <a:graphicData uri="http://schemas.openxmlformats.org/drawingml/2006/table">
            <a:tbl>
              <a:tblPr/>
              <a:tblGrid>
                <a:gridCol w="10748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127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QNA(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QnA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qNum(PK)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질문번호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userID(FK)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qTitle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질문제목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qContents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질문내용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rStatus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답변완료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pCode(FK)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99389235"/>
              </p:ext>
            </p:extLst>
          </p:nvPr>
        </p:nvGraphicFramePr>
        <p:xfrm>
          <a:off x="6096000" y="2504566"/>
          <a:ext cx="5261811" cy="2592000"/>
        </p:xfrm>
        <a:graphic>
          <a:graphicData uri="http://schemas.openxmlformats.org/drawingml/2006/table">
            <a:tbl>
              <a:tblPr/>
              <a:tblGrid>
                <a:gridCol w="17539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39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39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QnA</a:t>
                      </a:r>
                      <a:r>
                        <a:rPr lang="ko-KR" altLang="en-US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qnaReply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rqNum(PK)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qNum(FK)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질문번호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replyText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답글내용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replyer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답변인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replyDate</a:t>
                      </a:r>
                      <a:endParaRPr lang="en-US" sz="14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2342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093634" y="166716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88258" y="169256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8258" y="234016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3600" y="169256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팀원 역할 분배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3600" y="234016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프로젝트 개발 환경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093634" y="2340163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CEB077C-CD56-4D03-9AB4-C2B75C2DC76F}"/>
              </a:ext>
            </a:extLst>
          </p:cNvPr>
          <p:cNvSpPr txBox="1"/>
          <p:nvPr/>
        </p:nvSpPr>
        <p:spPr>
          <a:xfrm>
            <a:off x="1588258" y="299380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C92864A-0D25-4A6F-B57D-644A0E901BDD}"/>
              </a:ext>
            </a:extLst>
          </p:cNvPr>
          <p:cNvSpPr txBox="1"/>
          <p:nvPr/>
        </p:nvSpPr>
        <p:spPr>
          <a:xfrm>
            <a:off x="2133600" y="2993809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프로젝트 일정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8813CBC4-6DE0-4A77-9249-3B138DB27EAD}"/>
              </a:ext>
            </a:extLst>
          </p:cNvPr>
          <p:cNvSpPr/>
          <p:nvPr/>
        </p:nvSpPr>
        <p:spPr>
          <a:xfrm>
            <a:off x="1093634" y="299380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04B806B-D8D3-4EC2-A018-F33EB0E6DCD8}"/>
              </a:ext>
            </a:extLst>
          </p:cNvPr>
          <p:cNvSpPr txBox="1"/>
          <p:nvPr/>
        </p:nvSpPr>
        <p:spPr>
          <a:xfrm>
            <a:off x="1588258" y="36445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28D6D03-0D29-4CE1-94B1-E5A95EB5C98D}"/>
              </a:ext>
            </a:extLst>
          </p:cNvPr>
          <p:cNvSpPr txBox="1"/>
          <p:nvPr/>
        </p:nvSpPr>
        <p:spPr>
          <a:xfrm>
            <a:off x="2133600" y="3644512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웹사이트 주제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0BF53F32-5D28-40C9-AA38-D8357E7D0C9C}"/>
              </a:ext>
            </a:extLst>
          </p:cNvPr>
          <p:cNvSpPr/>
          <p:nvPr/>
        </p:nvSpPr>
        <p:spPr>
          <a:xfrm>
            <a:off x="1093634" y="3644512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F015C5C-03C9-4D33-9738-9393146FD9F8}"/>
              </a:ext>
            </a:extLst>
          </p:cNvPr>
          <p:cNvSpPr txBox="1"/>
          <p:nvPr/>
        </p:nvSpPr>
        <p:spPr>
          <a:xfrm>
            <a:off x="1588258" y="43207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00BAE2B-0A16-4CC5-B52D-CD169AF613B5}"/>
              </a:ext>
            </a:extLst>
          </p:cNvPr>
          <p:cNvSpPr txBox="1"/>
          <p:nvPr/>
        </p:nvSpPr>
        <p:spPr>
          <a:xfrm>
            <a:off x="2133600" y="432079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DB </a:t>
            </a:r>
            <a:r>
              <a:rPr lang="ko-KR" altLang="en-US" spc="-150" dirty="0">
                <a:solidFill>
                  <a:schemeClr val="bg1"/>
                </a:solidFill>
              </a:rPr>
              <a:t>설계와 </a:t>
            </a:r>
            <a:r>
              <a:rPr lang="en-US" altLang="ko-KR" spc="-150" dirty="0">
                <a:solidFill>
                  <a:schemeClr val="bg1"/>
                </a:solidFill>
              </a:rPr>
              <a:t>UML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8380A24C-2D2A-4251-9099-A0002010D6D0}"/>
              </a:ext>
            </a:extLst>
          </p:cNvPr>
          <p:cNvSpPr/>
          <p:nvPr/>
        </p:nvSpPr>
        <p:spPr>
          <a:xfrm>
            <a:off x="1093634" y="4320790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6A59E18-A453-4ECE-AF45-195F4046B1C1}"/>
              </a:ext>
            </a:extLst>
          </p:cNvPr>
          <p:cNvSpPr txBox="1"/>
          <p:nvPr/>
        </p:nvSpPr>
        <p:spPr>
          <a:xfrm>
            <a:off x="1588258" y="499084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E926419-7269-48CF-A31C-D0B7C21592F3}"/>
              </a:ext>
            </a:extLst>
          </p:cNvPr>
          <p:cNvSpPr txBox="1"/>
          <p:nvPr/>
        </p:nvSpPr>
        <p:spPr>
          <a:xfrm>
            <a:off x="2133600" y="4990842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사이트 맵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72D82E79-6566-47DE-AD7F-C00878AF6135}"/>
              </a:ext>
            </a:extLst>
          </p:cNvPr>
          <p:cNvSpPr/>
          <p:nvPr/>
        </p:nvSpPr>
        <p:spPr>
          <a:xfrm>
            <a:off x="1093634" y="4990842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04CC79E-55A5-4F16-B99E-A152B713FAD4}"/>
              </a:ext>
            </a:extLst>
          </p:cNvPr>
          <p:cNvSpPr txBox="1"/>
          <p:nvPr/>
        </p:nvSpPr>
        <p:spPr>
          <a:xfrm>
            <a:off x="1612303" y="566089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007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C2678C7-1EFC-4B7E-896F-398721CF2FE2}"/>
              </a:ext>
            </a:extLst>
          </p:cNvPr>
          <p:cNvSpPr txBox="1"/>
          <p:nvPr/>
        </p:nvSpPr>
        <p:spPr>
          <a:xfrm>
            <a:off x="2157645" y="5660894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화면 구성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80284E8C-E838-4B32-8773-1336DE7F98BF}"/>
              </a:ext>
            </a:extLst>
          </p:cNvPr>
          <p:cNvSpPr/>
          <p:nvPr/>
        </p:nvSpPr>
        <p:spPr>
          <a:xfrm>
            <a:off x="1117679" y="5660894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92688B21-5091-4525-A389-E9660285C3F9}"/>
              </a:ext>
            </a:extLst>
          </p:cNvPr>
          <p:cNvSpPr txBox="1"/>
          <p:nvPr/>
        </p:nvSpPr>
        <p:spPr>
          <a:xfrm>
            <a:off x="101600" y="158119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300" dirty="0">
                <a:solidFill>
                  <a:schemeClr val="bg1"/>
                </a:solidFill>
              </a:rPr>
              <a:t>4</a:t>
            </a:r>
            <a:r>
              <a:rPr lang="ko-KR" altLang="en-US" sz="1400" spc="300" dirty="0">
                <a:solidFill>
                  <a:schemeClr val="bg1"/>
                </a:solidFill>
              </a:rPr>
              <a:t>조 </a:t>
            </a:r>
            <a:r>
              <a:rPr lang="en-US" altLang="ko-KR" sz="1400" spc="300" dirty="0">
                <a:solidFill>
                  <a:schemeClr val="bg1"/>
                </a:solidFill>
              </a:rPr>
              <a:t>Project</a:t>
            </a:r>
            <a:endParaRPr lang="ko-KR" altLang="en-US" sz="1400" spc="300" dirty="0">
              <a:solidFill>
                <a:schemeClr val="bg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097750" y="104519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592374" y="107059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37716" y="1070596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프로젝트 목적</a:t>
            </a:r>
          </a:p>
        </p:txBody>
      </p:sp>
    </p:spTree>
    <p:extLst>
      <p:ext uri="{BB962C8B-B14F-4D97-AF65-F5344CB8AC3E}">
        <p14:creationId xmlns:p14="http://schemas.microsoft.com/office/powerpoint/2010/main" xmlns="" val="2240109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14A6A01-9EB6-46FA-8937-B2E1BBCE145B}"/>
              </a:ext>
            </a:extLst>
          </p:cNvPr>
          <p:cNvSpPr txBox="1"/>
          <p:nvPr/>
        </p:nvSpPr>
        <p:spPr>
          <a:xfrm>
            <a:off x="1341373" y="705594"/>
            <a:ext cx="19232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DB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와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Table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17C5130-FEBF-42F4-BA1E-85EDC342457C}"/>
              </a:ext>
            </a:extLst>
          </p:cNvPr>
          <p:cNvSpPr txBox="1"/>
          <p:nvPr/>
        </p:nvSpPr>
        <p:spPr>
          <a:xfrm>
            <a:off x="73605" y="703586"/>
            <a:ext cx="126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3404F28-B697-4EA7-93C8-BC286F04EB1C}"/>
              </a:ext>
            </a:extLst>
          </p:cNvPr>
          <p:cNvSpPr txBox="1"/>
          <p:nvPr/>
        </p:nvSpPr>
        <p:spPr>
          <a:xfrm>
            <a:off x="157472" y="183519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300" dirty="0">
                <a:solidFill>
                  <a:schemeClr val="accent4"/>
                </a:solidFill>
              </a:rPr>
              <a:t>4</a:t>
            </a:r>
            <a:r>
              <a:rPr lang="ko-KR" altLang="en-US" sz="1400" spc="300" dirty="0">
                <a:solidFill>
                  <a:schemeClr val="accent4"/>
                </a:solidFill>
              </a:rPr>
              <a:t>조</a:t>
            </a:r>
            <a:r>
              <a:rPr lang="en-US" altLang="ko-KR" sz="1400" spc="300" dirty="0">
                <a:solidFill>
                  <a:schemeClr val="accent4"/>
                </a:solidFill>
              </a:rPr>
              <a:t> Project</a:t>
            </a:r>
            <a:endParaRPr lang="ko-KR" altLang="en-US" sz="1400" spc="300" dirty="0">
              <a:solidFill>
                <a:schemeClr val="accent4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45948EF3-9383-485D-8741-03681E177250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A69016C-111F-4852-9C15-BAF70EF977D4}"/>
              </a:ext>
            </a:extLst>
          </p:cNvPr>
          <p:cNvSpPr txBox="1"/>
          <p:nvPr/>
        </p:nvSpPr>
        <p:spPr>
          <a:xfrm>
            <a:off x="139700" y="1889479"/>
            <a:ext cx="404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11. Table </a:t>
            </a:r>
            <a:r>
              <a:rPr lang="ko-KR" altLang="en-US" sz="2000" b="1" dirty="0"/>
              <a:t>명 </a:t>
            </a:r>
            <a:r>
              <a:rPr lang="en-US" altLang="ko-KR" sz="2000" b="1" dirty="0"/>
              <a:t>: question (1:1</a:t>
            </a:r>
            <a:r>
              <a:rPr lang="ko-KR" altLang="en-US" sz="2000" b="1" dirty="0"/>
              <a:t> 문의</a:t>
            </a:r>
            <a:r>
              <a:rPr lang="en-US" altLang="ko-KR" sz="2000" b="1" dirty="0"/>
              <a:t>)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507444F-C071-44B5-BDF4-A9F66C62DF66}"/>
              </a:ext>
            </a:extLst>
          </p:cNvPr>
          <p:cNvSpPr txBox="1"/>
          <p:nvPr/>
        </p:nvSpPr>
        <p:spPr>
          <a:xfrm>
            <a:off x="5816077" y="1889479"/>
            <a:ext cx="4424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12. Table </a:t>
            </a:r>
            <a:r>
              <a:rPr lang="ko-KR" altLang="en-US" sz="2000" b="1" dirty="0"/>
              <a:t>명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qReply</a:t>
            </a:r>
            <a:r>
              <a:rPr lang="en-US" altLang="ko-KR" sz="2000" b="1" dirty="0"/>
              <a:t> (1:1 </a:t>
            </a:r>
            <a:r>
              <a:rPr lang="ko-KR" altLang="en-US" sz="2000" b="1" dirty="0"/>
              <a:t>문의 </a:t>
            </a:r>
            <a:r>
              <a:rPr lang="ko-KR" altLang="en-US" sz="2000" b="1" dirty="0" err="1"/>
              <a:t>답글</a:t>
            </a:r>
            <a:r>
              <a:rPr lang="en-US" altLang="ko-KR" sz="2000" b="1" dirty="0"/>
              <a:t>)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23258003"/>
              </p:ext>
            </p:extLst>
          </p:nvPr>
        </p:nvGraphicFramePr>
        <p:xfrm>
          <a:off x="6096000" y="2504565"/>
          <a:ext cx="5325978" cy="2592000"/>
        </p:xfrm>
        <a:graphic>
          <a:graphicData uri="http://schemas.openxmlformats.org/drawingml/2006/table">
            <a:tbl>
              <a:tblPr/>
              <a:tblGrid>
                <a:gridCol w="1775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53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53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1:1</a:t>
                      </a:r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 </a:t>
                      </a:r>
                      <a:r>
                        <a:rPr lang="ko-KR" altLang="en-US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qReply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rqNum(PK)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qNum(FK)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질문번호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replyText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답글내용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replyer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답변인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replyDate</a:t>
                      </a:r>
                      <a:endParaRPr lang="en-US" sz="14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답변일자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93640079"/>
              </p:ext>
            </p:extLst>
          </p:nvPr>
        </p:nvGraphicFramePr>
        <p:xfrm>
          <a:off x="335691" y="2486768"/>
          <a:ext cx="4598772" cy="3888000"/>
        </p:xfrm>
        <a:graphic>
          <a:graphicData uri="http://schemas.openxmlformats.org/drawingml/2006/table">
            <a:tbl>
              <a:tblPr/>
              <a:tblGrid>
                <a:gridCol w="15329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29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29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1:1</a:t>
                      </a:r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question)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qNum(PK)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질문번호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category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제품구분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NVARCHAR2(30)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contents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rStatus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답변완료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userID(FK)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imgFiles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첨부파일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02700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14A6A01-9EB6-46FA-8937-B2E1BBCE145B}"/>
              </a:ext>
            </a:extLst>
          </p:cNvPr>
          <p:cNvSpPr txBox="1"/>
          <p:nvPr/>
        </p:nvSpPr>
        <p:spPr>
          <a:xfrm>
            <a:off x="1341373" y="705594"/>
            <a:ext cx="19232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DB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와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Table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17C5130-FEBF-42F4-BA1E-85EDC342457C}"/>
              </a:ext>
            </a:extLst>
          </p:cNvPr>
          <p:cNvSpPr txBox="1"/>
          <p:nvPr/>
        </p:nvSpPr>
        <p:spPr>
          <a:xfrm>
            <a:off x="73605" y="703586"/>
            <a:ext cx="126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3404F28-B697-4EA7-93C8-BC286F04EB1C}"/>
              </a:ext>
            </a:extLst>
          </p:cNvPr>
          <p:cNvSpPr txBox="1"/>
          <p:nvPr/>
        </p:nvSpPr>
        <p:spPr>
          <a:xfrm>
            <a:off x="157472" y="183519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300" dirty="0">
                <a:solidFill>
                  <a:schemeClr val="accent4"/>
                </a:solidFill>
              </a:rPr>
              <a:t>4</a:t>
            </a:r>
            <a:r>
              <a:rPr lang="ko-KR" altLang="en-US" sz="1400" spc="300" dirty="0">
                <a:solidFill>
                  <a:schemeClr val="accent4"/>
                </a:solidFill>
              </a:rPr>
              <a:t>조</a:t>
            </a:r>
            <a:r>
              <a:rPr lang="en-US" altLang="ko-KR" sz="1400" spc="300" dirty="0">
                <a:solidFill>
                  <a:schemeClr val="accent4"/>
                </a:solidFill>
              </a:rPr>
              <a:t> Project</a:t>
            </a:r>
            <a:endParaRPr lang="ko-KR" altLang="en-US" sz="1400" spc="300" dirty="0">
              <a:solidFill>
                <a:schemeClr val="accent4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45948EF3-9383-485D-8741-03681E177250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A69016C-111F-4852-9C15-BAF70EF977D4}"/>
              </a:ext>
            </a:extLst>
          </p:cNvPr>
          <p:cNvSpPr txBox="1"/>
          <p:nvPr/>
        </p:nvSpPr>
        <p:spPr>
          <a:xfrm>
            <a:off x="139700" y="1889479"/>
            <a:ext cx="3522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13. Table </a:t>
            </a:r>
            <a:r>
              <a:rPr lang="ko-KR" altLang="en-US" sz="2000" b="1" dirty="0"/>
              <a:t>명 </a:t>
            </a:r>
            <a:r>
              <a:rPr lang="en-US" altLang="ko-KR" sz="2000" b="1" dirty="0"/>
              <a:t>: delivery (</a:t>
            </a:r>
            <a:r>
              <a:rPr lang="ko-KR" altLang="en-US" sz="2000" b="1" dirty="0"/>
              <a:t>배송</a:t>
            </a:r>
            <a:r>
              <a:rPr lang="en-US" altLang="ko-KR" sz="2000" b="1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507444F-C071-44B5-BDF4-A9F66C62DF66}"/>
              </a:ext>
            </a:extLst>
          </p:cNvPr>
          <p:cNvSpPr txBox="1"/>
          <p:nvPr/>
        </p:nvSpPr>
        <p:spPr>
          <a:xfrm>
            <a:off x="5816077" y="1889479"/>
            <a:ext cx="6135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14. Table </a:t>
            </a:r>
            <a:r>
              <a:rPr lang="ko-KR" altLang="en-US" sz="2000" b="1" dirty="0"/>
              <a:t>명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productExplainImg</a:t>
            </a:r>
            <a:r>
              <a:rPr lang="en-US" altLang="ko-KR" sz="2000" b="1" dirty="0"/>
              <a:t> (</a:t>
            </a:r>
            <a:r>
              <a:rPr lang="ko-KR" altLang="en-US" sz="2000" b="1" dirty="0"/>
              <a:t>상품설명이미지</a:t>
            </a:r>
            <a:r>
              <a:rPr lang="en-US" altLang="ko-KR" sz="2000" b="1" dirty="0"/>
              <a:t>)</a:t>
            </a: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11904418"/>
              </p:ext>
            </p:extLst>
          </p:nvPr>
        </p:nvGraphicFramePr>
        <p:xfrm>
          <a:off x="256761" y="2551088"/>
          <a:ext cx="4828587" cy="3456000"/>
        </p:xfrm>
        <a:graphic>
          <a:graphicData uri="http://schemas.openxmlformats.org/drawingml/2006/table">
            <a:tbl>
              <a:tblPr/>
              <a:tblGrid>
                <a:gridCol w="13153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12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619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r>
                        <a:rPr lang="ko-KR" altLang="en-US" sz="140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</a:t>
                      </a:r>
                      <a:r>
                        <a:rPr lang="en-US" altLang="ko-KR" sz="140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delivery)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deliNum(PK)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addr1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addr2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NVARCHAR2(100)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recipient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받는사람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phoneNum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핸드폰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basicAdd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기본주소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userID(FK)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26351703"/>
              </p:ext>
            </p:extLst>
          </p:nvPr>
        </p:nvGraphicFramePr>
        <p:xfrm>
          <a:off x="6096000" y="2538254"/>
          <a:ext cx="5325978" cy="1728000"/>
        </p:xfrm>
        <a:graphic>
          <a:graphicData uri="http://schemas.openxmlformats.org/drawingml/2006/table">
            <a:tbl>
              <a:tblPr/>
              <a:tblGrid>
                <a:gridCol w="1775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53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53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r>
                        <a:rPr lang="ko-KR" altLang="en-US" sz="140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상품설명이미지</a:t>
                      </a:r>
                      <a:r>
                        <a:rPr lang="en-US" altLang="ko-KR" sz="140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productExplainImg)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pCode(FK)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subcategory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제품서브구분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explainimg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설명이미지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93650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14A6A01-9EB6-46FA-8937-B2E1BBCE145B}"/>
              </a:ext>
            </a:extLst>
          </p:cNvPr>
          <p:cNvSpPr txBox="1"/>
          <p:nvPr/>
        </p:nvSpPr>
        <p:spPr>
          <a:xfrm>
            <a:off x="1341373" y="705594"/>
            <a:ext cx="19232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DB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와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Table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17C5130-FEBF-42F4-BA1E-85EDC342457C}"/>
              </a:ext>
            </a:extLst>
          </p:cNvPr>
          <p:cNvSpPr txBox="1"/>
          <p:nvPr/>
        </p:nvSpPr>
        <p:spPr>
          <a:xfrm>
            <a:off x="73605" y="703586"/>
            <a:ext cx="126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3404F28-B697-4EA7-93C8-BC286F04EB1C}"/>
              </a:ext>
            </a:extLst>
          </p:cNvPr>
          <p:cNvSpPr txBox="1"/>
          <p:nvPr/>
        </p:nvSpPr>
        <p:spPr>
          <a:xfrm>
            <a:off x="157472" y="183519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300" dirty="0">
                <a:solidFill>
                  <a:schemeClr val="accent4"/>
                </a:solidFill>
              </a:rPr>
              <a:t>4</a:t>
            </a:r>
            <a:r>
              <a:rPr lang="ko-KR" altLang="en-US" sz="1400" spc="300" dirty="0">
                <a:solidFill>
                  <a:schemeClr val="accent4"/>
                </a:solidFill>
              </a:rPr>
              <a:t>조</a:t>
            </a:r>
            <a:r>
              <a:rPr lang="en-US" altLang="ko-KR" sz="1400" spc="300" dirty="0">
                <a:solidFill>
                  <a:schemeClr val="accent4"/>
                </a:solidFill>
              </a:rPr>
              <a:t> Project</a:t>
            </a:r>
            <a:endParaRPr lang="ko-KR" altLang="en-US" sz="1400" spc="300" dirty="0">
              <a:solidFill>
                <a:schemeClr val="accent4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45948EF3-9383-485D-8741-03681E177250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A69016C-111F-4852-9C15-BAF70EF977D4}"/>
              </a:ext>
            </a:extLst>
          </p:cNvPr>
          <p:cNvSpPr txBox="1"/>
          <p:nvPr/>
        </p:nvSpPr>
        <p:spPr>
          <a:xfrm>
            <a:off x="139700" y="1889479"/>
            <a:ext cx="5920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15. Table </a:t>
            </a:r>
            <a:r>
              <a:rPr lang="ko-KR" altLang="en-US" sz="2000" b="1" dirty="0"/>
              <a:t>명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productDetailImg</a:t>
            </a:r>
            <a:r>
              <a:rPr lang="en-US" altLang="ko-KR" sz="2000" b="1" dirty="0"/>
              <a:t> (</a:t>
            </a:r>
            <a:r>
              <a:rPr lang="ko-KR" altLang="en-US" sz="2000" b="1" dirty="0"/>
              <a:t>상세정보이미지</a:t>
            </a:r>
            <a:r>
              <a:rPr lang="en-US" altLang="ko-KR" sz="2000" b="1" dirty="0"/>
              <a:t>)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3769212"/>
              </p:ext>
            </p:extLst>
          </p:nvPr>
        </p:nvGraphicFramePr>
        <p:xfrm>
          <a:off x="340895" y="2442002"/>
          <a:ext cx="7519737" cy="1728000"/>
        </p:xfrm>
        <a:graphic>
          <a:graphicData uri="http://schemas.openxmlformats.org/drawingml/2006/table">
            <a:tbl>
              <a:tblPr/>
              <a:tblGrid>
                <a:gridCol w="25065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065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065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2000">
                <a:tc gridSpan="3"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상세정보이미지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productDetailImg</a:t>
                      </a:r>
                      <a:r>
                        <a:rPr lang="en-US" altLang="ko-KR" sz="1400" dirty="0"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343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pCode</a:t>
                      </a:r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(FK)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제품번호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subcategory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제품서브구분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detailimg</a:t>
                      </a:r>
                      <a:endParaRPr lang="en-US" sz="14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상세이미지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NVARCHAR2(50)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343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97814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EDA8FB3-42FE-40B5-9E2E-614073DAA9AC}"/>
              </a:ext>
            </a:extLst>
          </p:cNvPr>
          <p:cNvSpPr txBox="1"/>
          <p:nvPr/>
        </p:nvSpPr>
        <p:spPr>
          <a:xfrm>
            <a:off x="1341373" y="705594"/>
            <a:ext cx="8354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ERD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F353D06-7675-4843-AD23-70F55C7D4C51}"/>
              </a:ext>
            </a:extLst>
          </p:cNvPr>
          <p:cNvSpPr txBox="1"/>
          <p:nvPr/>
        </p:nvSpPr>
        <p:spPr>
          <a:xfrm>
            <a:off x="73605" y="703586"/>
            <a:ext cx="126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54C7C7F-C298-4BC5-BAEE-B2DC56EDC37C}"/>
              </a:ext>
            </a:extLst>
          </p:cNvPr>
          <p:cNvSpPr txBox="1"/>
          <p:nvPr/>
        </p:nvSpPr>
        <p:spPr>
          <a:xfrm>
            <a:off x="157472" y="183519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300" dirty="0">
                <a:solidFill>
                  <a:schemeClr val="accent4"/>
                </a:solidFill>
              </a:rPr>
              <a:t>4</a:t>
            </a:r>
            <a:r>
              <a:rPr lang="ko-KR" altLang="en-US" sz="1400" spc="300" dirty="0">
                <a:solidFill>
                  <a:schemeClr val="accent4"/>
                </a:solidFill>
              </a:rPr>
              <a:t>조</a:t>
            </a:r>
            <a:r>
              <a:rPr lang="en-US" altLang="ko-KR" sz="1400" spc="300" dirty="0">
                <a:solidFill>
                  <a:schemeClr val="accent4"/>
                </a:solidFill>
              </a:rPr>
              <a:t> Project</a:t>
            </a:r>
            <a:endParaRPr lang="ko-KR" altLang="en-US" sz="1400" spc="300" dirty="0">
              <a:solidFill>
                <a:schemeClr val="accent4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0262A3D7-DF87-4AFF-9F45-EB391E58F467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4016" y="1919760"/>
            <a:ext cx="8819276" cy="448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47167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CD62C6D-AEC7-4B0D-90CE-3B6A1769221D}"/>
              </a:ext>
            </a:extLst>
          </p:cNvPr>
          <p:cNvSpPr txBox="1"/>
          <p:nvPr/>
        </p:nvSpPr>
        <p:spPr>
          <a:xfrm>
            <a:off x="157472" y="183519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300" dirty="0">
                <a:solidFill>
                  <a:schemeClr val="accent4"/>
                </a:solidFill>
              </a:rPr>
              <a:t>4</a:t>
            </a:r>
            <a:r>
              <a:rPr lang="ko-KR" altLang="en-US" sz="1400" spc="300" dirty="0">
                <a:solidFill>
                  <a:schemeClr val="accent4"/>
                </a:solidFill>
              </a:rPr>
              <a:t>조</a:t>
            </a:r>
            <a:r>
              <a:rPr lang="en-US" altLang="ko-KR" sz="1400" spc="300" dirty="0">
                <a:solidFill>
                  <a:schemeClr val="accent4"/>
                </a:solidFill>
              </a:rPr>
              <a:t> Project</a:t>
            </a:r>
            <a:endParaRPr lang="ko-KR" altLang="en-US" sz="1400" spc="300" dirty="0">
              <a:solidFill>
                <a:schemeClr val="accent4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774374A5-C3BF-4832-A63C-6ECB05743617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BC4F429-87C1-4F71-832E-A0F73967355A}"/>
              </a:ext>
            </a:extLst>
          </p:cNvPr>
          <p:cNvSpPr txBox="1"/>
          <p:nvPr/>
        </p:nvSpPr>
        <p:spPr>
          <a:xfrm>
            <a:off x="1341373" y="705594"/>
            <a:ext cx="20120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err="1">
                <a:solidFill>
                  <a:schemeClr val="accent4"/>
                </a:solidFill>
                <a:latin typeface="+mj-ea"/>
                <a:ea typeface="+mj-ea"/>
              </a:rPr>
              <a:t>유스케이스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2D731BA-5F81-4514-B426-7612EBFA31AA}"/>
              </a:ext>
            </a:extLst>
          </p:cNvPr>
          <p:cNvSpPr txBox="1"/>
          <p:nvPr/>
        </p:nvSpPr>
        <p:spPr>
          <a:xfrm>
            <a:off x="73605" y="703586"/>
            <a:ext cx="126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5-3.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3" name="Freeform 19"/>
          <p:cNvSpPr/>
          <p:nvPr/>
        </p:nvSpPr>
        <p:spPr>
          <a:xfrm>
            <a:off x="990769" y="2110310"/>
            <a:ext cx="242993" cy="575226"/>
          </a:xfrm>
          <a:custGeom>
            <a:avLst/>
            <a:gdLst>
              <a:gd name="connsiteX0" fmla="*/ 728026 w 2450507"/>
              <a:gd name="connsiteY0" fmla="*/ 1125059 h 5800959"/>
              <a:gd name="connsiteX1" fmla="*/ 1724714 w 2450507"/>
              <a:gd name="connsiteY1" fmla="*/ 1125059 h 5800959"/>
              <a:gd name="connsiteX2" fmla="*/ 2450506 w 2450507"/>
              <a:gd name="connsiteY2" fmla="*/ 1850851 h 5800959"/>
              <a:gd name="connsiteX3" fmla="*/ 2450506 w 2450507"/>
              <a:gd name="connsiteY3" fmla="*/ 1882105 h 5800959"/>
              <a:gd name="connsiteX4" fmla="*/ 2450507 w 2450507"/>
              <a:gd name="connsiteY4" fmla="*/ 1882115 h 5800959"/>
              <a:gd name="connsiteX5" fmla="*/ 2450506 w 2450507"/>
              <a:gd name="connsiteY5" fmla="*/ 3168826 h 5800959"/>
              <a:gd name="connsiteX6" fmla="*/ 2213690 w 2450507"/>
              <a:gd name="connsiteY6" fmla="*/ 3405642 h 5800959"/>
              <a:gd name="connsiteX7" fmla="*/ 2213691 w 2450507"/>
              <a:gd name="connsiteY7" fmla="*/ 3405641 h 5800959"/>
              <a:gd name="connsiteX8" fmla="*/ 1976875 w 2450507"/>
              <a:gd name="connsiteY8" fmla="*/ 3168825 h 5800959"/>
              <a:gd name="connsiteX9" fmla="*/ 1976875 w 2450507"/>
              <a:gd name="connsiteY9" fmla="*/ 1911559 h 5800959"/>
              <a:gd name="connsiteX10" fmla="*/ 1896214 w 2450507"/>
              <a:gd name="connsiteY10" fmla="*/ 1911559 h 5800959"/>
              <a:gd name="connsiteX11" fmla="*/ 1896214 w 2450507"/>
              <a:gd name="connsiteY11" fmla="*/ 3339560 h 5800959"/>
              <a:gd name="connsiteX12" fmla="*/ 1896214 w 2450507"/>
              <a:gd name="connsiteY12" fmla="*/ 3405641 h 5800959"/>
              <a:gd name="connsiteX13" fmla="*/ 1896214 w 2450507"/>
              <a:gd name="connsiteY13" fmla="*/ 5496394 h 5800959"/>
              <a:gd name="connsiteX14" fmla="*/ 1591649 w 2450507"/>
              <a:gd name="connsiteY14" fmla="*/ 5800959 h 5800959"/>
              <a:gd name="connsiteX15" fmla="*/ 1287084 w 2450507"/>
              <a:gd name="connsiteY15" fmla="*/ 5496394 h 5800959"/>
              <a:gd name="connsiteX16" fmla="*/ 1287084 w 2450507"/>
              <a:gd name="connsiteY16" fmla="*/ 3405641 h 5800959"/>
              <a:gd name="connsiteX17" fmla="*/ 1163422 w 2450507"/>
              <a:gd name="connsiteY17" fmla="*/ 3405641 h 5800959"/>
              <a:gd name="connsiteX18" fmla="*/ 1163422 w 2450507"/>
              <a:gd name="connsiteY18" fmla="*/ 5496394 h 5800959"/>
              <a:gd name="connsiteX19" fmla="*/ 858857 w 2450507"/>
              <a:gd name="connsiteY19" fmla="*/ 5800959 h 5800959"/>
              <a:gd name="connsiteX20" fmla="*/ 554292 w 2450507"/>
              <a:gd name="connsiteY20" fmla="*/ 5496394 h 5800959"/>
              <a:gd name="connsiteX21" fmla="*/ 554292 w 2450507"/>
              <a:gd name="connsiteY21" fmla="*/ 3405641 h 5800959"/>
              <a:gd name="connsiteX22" fmla="*/ 554292 w 2450507"/>
              <a:gd name="connsiteY22" fmla="*/ 3405641 h 5800959"/>
              <a:gd name="connsiteX23" fmla="*/ 554292 w 2450507"/>
              <a:gd name="connsiteY23" fmla="*/ 1911559 h 5800959"/>
              <a:gd name="connsiteX24" fmla="*/ 473632 w 2450507"/>
              <a:gd name="connsiteY24" fmla="*/ 1911559 h 5800959"/>
              <a:gd name="connsiteX25" fmla="*/ 473631 w 2450507"/>
              <a:gd name="connsiteY25" fmla="*/ 3168826 h 5800959"/>
              <a:gd name="connsiteX26" fmla="*/ 236815 w 2450507"/>
              <a:gd name="connsiteY26" fmla="*/ 3405642 h 5800959"/>
              <a:gd name="connsiteX27" fmla="*/ 236816 w 2450507"/>
              <a:gd name="connsiteY27" fmla="*/ 3405641 h 5800959"/>
              <a:gd name="connsiteX28" fmla="*/ 0 w 2450507"/>
              <a:gd name="connsiteY28" fmla="*/ 3168825 h 5800959"/>
              <a:gd name="connsiteX29" fmla="*/ 0 w 2450507"/>
              <a:gd name="connsiteY29" fmla="*/ 1882115 h 5800959"/>
              <a:gd name="connsiteX30" fmla="*/ 2234 w 2450507"/>
              <a:gd name="connsiteY30" fmla="*/ 1859954 h 5800959"/>
              <a:gd name="connsiteX31" fmla="*/ 2234 w 2450507"/>
              <a:gd name="connsiteY31" fmla="*/ 1850851 h 5800959"/>
              <a:gd name="connsiteX32" fmla="*/ 728026 w 2450507"/>
              <a:gd name="connsiteY32" fmla="*/ 1125059 h 5800959"/>
              <a:gd name="connsiteX33" fmla="*/ 1226370 w 2450507"/>
              <a:gd name="connsiteY33" fmla="*/ 0 h 5800959"/>
              <a:gd name="connsiteX34" fmla="*/ 1730426 w 2450507"/>
              <a:gd name="connsiteY34" fmla="*/ 504056 h 5800959"/>
              <a:gd name="connsiteX35" fmla="*/ 1226370 w 2450507"/>
              <a:gd name="connsiteY35" fmla="*/ 1008112 h 5800959"/>
              <a:gd name="connsiteX36" fmla="*/ 722314 w 2450507"/>
              <a:gd name="connsiteY36" fmla="*/ 504056 h 5800959"/>
              <a:gd name="connsiteX37" fmla="*/ 1226370 w 2450507"/>
              <a:gd name="connsiteY37" fmla="*/ 0 h 5800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450507" h="5800959">
                <a:moveTo>
                  <a:pt x="728026" y="1125059"/>
                </a:moveTo>
                <a:lnTo>
                  <a:pt x="1724714" y="1125059"/>
                </a:lnTo>
                <a:cubicBezTo>
                  <a:pt x="2125558" y="1125059"/>
                  <a:pt x="2450506" y="1450007"/>
                  <a:pt x="2450506" y="1850851"/>
                </a:cubicBezTo>
                <a:lnTo>
                  <a:pt x="2450506" y="1882105"/>
                </a:lnTo>
                <a:lnTo>
                  <a:pt x="2450507" y="1882115"/>
                </a:lnTo>
                <a:cubicBezTo>
                  <a:pt x="2450507" y="2311019"/>
                  <a:pt x="2450506" y="2739922"/>
                  <a:pt x="2450506" y="3168826"/>
                </a:cubicBezTo>
                <a:cubicBezTo>
                  <a:pt x="2450506" y="3299616"/>
                  <a:pt x="2344480" y="3405642"/>
                  <a:pt x="2213690" y="3405642"/>
                </a:cubicBezTo>
                <a:lnTo>
                  <a:pt x="2213691" y="3405641"/>
                </a:lnTo>
                <a:cubicBezTo>
                  <a:pt x="2082901" y="3405641"/>
                  <a:pt x="1976875" y="3299615"/>
                  <a:pt x="1976875" y="3168825"/>
                </a:cubicBezTo>
                <a:lnTo>
                  <a:pt x="1976875" y="1911559"/>
                </a:lnTo>
                <a:lnTo>
                  <a:pt x="1896214" y="1911559"/>
                </a:lnTo>
                <a:lnTo>
                  <a:pt x="1896214" y="3339560"/>
                </a:lnTo>
                <a:lnTo>
                  <a:pt x="1896214" y="3405641"/>
                </a:lnTo>
                <a:lnTo>
                  <a:pt x="1896214" y="5496394"/>
                </a:lnTo>
                <a:cubicBezTo>
                  <a:pt x="1896214" y="5664601"/>
                  <a:pt x="1759856" y="5800959"/>
                  <a:pt x="1591649" y="5800959"/>
                </a:cubicBezTo>
                <a:cubicBezTo>
                  <a:pt x="1423442" y="5800959"/>
                  <a:pt x="1287084" y="5664601"/>
                  <a:pt x="1287084" y="5496394"/>
                </a:cubicBezTo>
                <a:lnTo>
                  <a:pt x="1287084" y="3405641"/>
                </a:lnTo>
                <a:lnTo>
                  <a:pt x="1163422" y="3405641"/>
                </a:lnTo>
                <a:lnTo>
                  <a:pt x="1163422" y="5496394"/>
                </a:lnTo>
                <a:cubicBezTo>
                  <a:pt x="1163422" y="5664601"/>
                  <a:pt x="1027064" y="5800959"/>
                  <a:pt x="858857" y="5800959"/>
                </a:cubicBezTo>
                <a:cubicBezTo>
                  <a:pt x="690650" y="5800959"/>
                  <a:pt x="554292" y="5664601"/>
                  <a:pt x="554292" y="5496394"/>
                </a:cubicBezTo>
                <a:lnTo>
                  <a:pt x="554292" y="3405641"/>
                </a:lnTo>
                <a:lnTo>
                  <a:pt x="554292" y="3405641"/>
                </a:lnTo>
                <a:lnTo>
                  <a:pt x="554292" y="1911559"/>
                </a:lnTo>
                <a:lnTo>
                  <a:pt x="473632" y="1911559"/>
                </a:lnTo>
                <a:lnTo>
                  <a:pt x="473631" y="3168826"/>
                </a:lnTo>
                <a:cubicBezTo>
                  <a:pt x="473631" y="3299616"/>
                  <a:pt x="367605" y="3405642"/>
                  <a:pt x="236815" y="3405642"/>
                </a:cubicBezTo>
                <a:lnTo>
                  <a:pt x="236816" y="3405641"/>
                </a:lnTo>
                <a:cubicBezTo>
                  <a:pt x="106026" y="3405641"/>
                  <a:pt x="0" y="3299615"/>
                  <a:pt x="0" y="3168825"/>
                </a:cubicBezTo>
                <a:lnTo>
                  <a:pt x="0" y="1882115"/>
                </a:lnTo>
                <a:lnTo>
                  <a:pt x="2234" y="1859954"/>
                </a:lnTo>
                <a:lnTo>
                  <a:pt x="2234" y="1850851"/>
                </a:lnTo>
                <a:cubicBezTo>
                  <a:pt x="2234" y="1450007"/>
                  <a:pt x="327182" y="1125059"/>
                  <a:pt x="728026" y="1125059"/>
                </a:cubicBezTo>
                <a:close/>
                <a:moveTo>
                  <a:pt x="1226370" y="0"/>
                </a:moveTo>
                <a:cubicBezTo>
                  <a:pt x="1504752" y="0"/>
                  <a:pt x="1730426" y="225674"/>
                  <a:pt x="1730426" y="504056"/>
                </a:cubicBezTo>
                <a:cubicBezTo>
                  <a:pt x="1730426" y="782438"/>
                  <a:pt x="1504752" y="1008112"/>
                  <a:pt x="1226370" y="1008112"/>
                </a:cubicBezTo>
                <a:cubicBezTo>
                  <a:pt x="947988" y="1008112"/>
                  <a:pt x="722314" y="782438"/>
                  <a:pt x="722314" y="504056"/>
                </a:cubicBezTo>
                <a:cubicBezTo>
                  <a:pt x="722314" y="225674"/>
                  <a:pt x="947988" y="0"/>
                  <a:pt x="1226370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Freeform 19"/>
          <p:cNvSpPr/>
          <p:nvPr/>
        </p:nvSpPr>
        <p:spPr>
          <a:xfrm>
            <a:off x="990769" y="4453975"/>
            <a:ext cx="242993" cy="575226"/>
          </a:xfrm>
          <a:custGeom>
            <a:avLst/>
            <a:gdLst>
              <a:gd name="connsiteX0" fmla="*/ 728026 w 2450507"/>
              <a:gd name="connsiteY0" fmla="*/ 1125059 h 5800959"/>
              <a:gd name="connsiteX1" fmla="*/ 1724714 w 2450507"/>
              <a:gd name="connsiteY1" fmla="*/ 1125059 h 5800959"/>
              <a:gd name="connsiteX2" fmla="*/ 2450506 w 2450507"/>
              <a:gd name="connsiteY2" fmla="*/ 1850851 h 5800959"/>
              <a:gd name="connsiteX3" fmla="*/ 2450506 w 2450507"/>
              <a:gd name="connsiteY3" fmla="*/ 1882105 h 5800959"/>
              <a:gd name="connsiteX4" fmla="*/ 2450507 w 2450507"/>
              <a:gd name="connsiteY4" fmla="*/ 1882115 h 5800959"/>
              <a:gd name="connsiteX5" fmla="*/ 2450506 w 2450507"/>
              <a:gd name="connsiteY5" fmla="*/ 3168826 h 5800959"/>
              <a:gd name="connsiteX6" fmla="*/ 2213690 w 2450507"/>
              <a:gd name="connsiteY6" fmla="*/ 3405642 h 5800959"/>
              <a:gd name="connsiteX7" fmla="*/ 2213691 w 2450507"/>
              <a:gd name="connsiteY7" fmla="*/ 3405641 h 5800959"/>
              <a:gd name="connsiteX8" fmla="*/ 1976875 w 2450507"/>
              <a:gd name="connsiteY8" fmla="*/ 3168825 h 5800959"/>
              <a:gd name="connsiteX9" fmla="*/ 1976875 w 2450507"/>
              <a:gd name="connsiteY9" fmla="*/ 1911559 h 5800959"/>
              <a:gd name="connsiteX10" fmla="*/ 1896214 w 2450507"/>
              <a:gd name="connsiteY10" fmla="*/ 1911559 h 5800959"/>
              <a:gd name="connsiteX11" fmla="*/ 1896214 w 2450507"/>
              <a:gd name="connsiteY11" fmla="*/ 3339560 h 5800959"/>
              <a:gd name="connsiteX12" fmla="*/ 1896214 w 2450507"/>
              <a:gd name="connsiteY12" fmla="*/ 3405641 h 5800959"/>
              <a:gd name="connsiteX13" fmla="*/ 1896214 w 2450507"/>
              <a:gd name="connsiteY13" fmla="*/ 5496394 h 5800959"/>
              <a:gd name="connsiteX14" fmla="*/ 1591649 w 2450507"/>
              <a:gd name="connsiteY14" fmla="*/ 5800959 h 5800959"/>
              <a:gd name="connsiteX15" fmla="*/ 1287084 w 2450507"/>
              <a:gd name="connsiteY15" fmla="*/ 5496394 h 5800959"/>
              <a:gd name="connsiteX16" fmla="*/ 1287084 w 2450507"/>
              <a:gd name="connsiteY16" fmla="*/ 3405641 h 5800959"/>
              <a:gd name="connsiteX17" fmla="*/ 1163422 w 2450507"/>
              <a:gd name="connsiteY17" fmla="*/ 3405641 h 5800959"/>
              <a:gd name="connsiteX18" fmla="*/ 1163422 w 2450507"/>
              <a:gd name="connsiteY18" fmla="*/ 5496394 h 5800959"/>
              <a:gd name="connsiteX19" fmla="*/ 858857 w 2450507"/>
              <a:gd name="connsiteY19" fmla="*/ 5800959 h 5800959"/>
              <a:gd name="connsiteX20" fmla="*/ 554292 w 2450507"/>
              <a:gd name="connsiteY20" fmla="*/ 5496394 h 5800959"/>
              <a:gd name="connsiteX21" fmla="*/ 554292 w 2450507"/>
              <a:gd name="connsiteY21" fmla="*/ 3405641 h 5800959"/>
              <a:gd name="connsiteX22" fmla="*/ 554292 w 2450507"/>
              <a:gd name="connsiteY22" fmla="*/ 3405641 h 5800959"/>
              <a:gd name="connsiteX23" fmla="*/ 554292 w 2450507"/>
              <a:gd name="connsiteY23" fmla="*/ 1911559 h 5800959"/>
              <a:gd name="connsiteX24" fmla="*/ 473632 w 2450507"/>
              <a:gd name="connsiteY24" fmla="*/ 1911559 h 5800959"/>
              <a:gd name="connsiteX25" fmla="*/ 473631 w 2450507"/>
              <a:gd name="connsiteY25" fmla="*/ 3168826 h 5800959"/>
              <a:gd name="connsiteX26" fmla="*/ 236815 w 2450507"/>
              <a:gd name="connsiteY26" fmla="*/ 3405642 h 5800959"/>
              <a:gd name="connsiteX27" fmla="*/ 236816 w 2450507"/>
              <a:gd name="connsiteY27" fmla="*/ 3405641 h 5800959"/>
              <a:gd name="connsiteX28" fmla="*/ 0 w 2450507"/>
              <a:gd name="connsiteY28" fmla="*/ 3168825 h 5800959"/>
              <a:gd name="connsiteX29" fmla="*/ 0 w 2450507"/>
              <a:gd name="connsiteY29" fmla="*/ 1882115 h 5800959"/>
              <a:gd name="connsiteX30" fmla="*/ 2234 w 2450507"/>
              <a:gd name="connsiteY30" fmla="*/ 1859954 h 5800959"/>
              <a:gd name="connsiteX31" fmla="*/ 2234 w 2450507"/>
              <a:gd name="connsiteY31" fmla="*/ 1850851 h 5800959"/>
              <a:gd name="connsiteX32" fmla="*/ 728026 w 2450507"/>
              <a:gd name="connsiteY32" fmla="*/ 1125059 h 5800959"/>
              <a:gd name="connsiteX33" fmla="*/ 1226370 w 2450507"/>
              <a:gd name="connsiteY33" fmla="*/ 0 h 5800959"/>
              <a:gd name="connsiteX34" fmla="*/ 1730426 w 2450507"/>
              <a:gd name="connsiteY34" fmla="*/ 504056 h 5800959"/>
              <a:gd name="connsiteX35" fmla="*/ 1226370 w 2450507"/>
              <a:gd name="connsiteY35" fmla="*/ 1008112 h 5800959"/>
              <a:gd name="connsiteX36" fmla="*/ 722314 w 2450507"/>
              <a:gd name="connsiteY36" fmla="*/ 504056 h 5800959"/>
              <a:gd name="connsiteX37" fmla="*/ 1226370 w 2450507"/>
              <a:gd name="connsiteY37" fmla="*/ 0 h 5800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450507" h="5800959">
                <a:moveTo>
                  <a:pt x="728026" y="1125059"/>
                </a:moveTo>
                <a:lnTo>
                  <a:pt x="1724714" y="1125059"/>
                </a:lnTo>
                <a:cubicBezTo>
                  <a:pt x="2125558" y="1125059"/>
                  <a:pt x="2450506" y="1450007"/>
                  <a:pt x="2450506" y="1850851"/>
                </a:cubicBezTo>
                <a:lnTo>
                  <a:pt x="2450506" y="1882105"/>
                </a:lnTo>
                <a:lnTo>
                  <a:pt x="2450507" y="1882115"/>
                </a:lnTo>
                <a:cubicBezTo>
                  <a:pt x="2450507" y="2311019"/>
                  <a:pt x="2450506" y="2739922"/>
                  <a:pt x="2450506" y="3168826"/>
                </a:cubicBezTo>
                <a:cubicBezTo>
                  <a:pt x="2450506" y="3299616"/>
                  <a:pt x="2344480" y="3405642"/>
                  <a:pt x="2213690" y="3405642"/>
                </a:cubicBezTo>
                <a:lnTo>
                  <a:pt x="2213691" y="3405641"/>
                </a:lnTo>
                <a:cubicBezTo>
                  <a:pt x="2082901" y="3405641"/>
                  <a:pt x="1976875" y="3299615"/>
                  <a:pt x="1976875" y="3168825"/>
                </a:cubicBezTo>
                <a:lnTo>
                  <a:pt x="1976875" y="1911559"/>
                </a:lnTo>
                <a:lnTo>
                  <a:pt x="1896214" y="1911559"/>
                </a:lnTo>
                <a:lnTo>
                  <a:pt x="1896214" y="3339560"/>
                </a:lnTo>
                <a:lnTo>
                  <a:pt x="1896214" y="3405641"/>
                </a:lnTo>
                <a:lnTo>
                  <a:pt x="1896214" y="5496394"/>
                </a:lnTo>
                <a:cubicBezTo>
                  <a:pt x="1896214" y="5664601"/>
                  <a:pt x="1759856" y="5800959"/>
                  <a:pt x="1591649" y="5800959"/>
                </a:cubicBezTo>
                <a:cubicBezTo>
                  <a:pt x="1423442" y="5800959"/>
                  <a:pt x="1287084" y="5664601"/>
                  <a:pt x="1287084" y="5496394"/>
                </a:cubicBezTo>
                <a:lnTo>
                  <a:pt x="1287084" y="3405641"/>
                </a:lnTo>
                <a:lnTo>
                  <a:pt x="1163422" y="3405641"/>
                </a:lnTo>
                <a:lnTo>
                  <a:pt x="1163422" y="5496394"/>
                </a:lnTo>
                <a:cubicBezTo>
                  <a:pt x="1163422" y="5664601"/>
                  <a:pt x="1027064" y="5800959"/>
                  <a:pt x="858857" y="5800959"/>
                </a:cubicBezTo>
                <a:cubicBezTo>
                  <a:pt x="690650" y="5800959"/>
                  <a:pt x="554292" y="5664601"/>
                  <a:pt x="554292" y="5496394"/>
                </a:cubicBezTo>
                <a:lnTo>
                  <a:pt x="554292" y="3405641"/>
                </a:lnTo>
                <a:lnTo>
                  <a:pt x="554292" y="3405641"/>
                </a:lnTo>
                <a:lnTo>
                  <a:pt x="554292" y="1911559"/>
                </a:lnTo>
                <a:lnTo>
                  <a:pt x="473632" y="1911559"/>
                </a:lnTo>
                <a:lnTo>
                  <a:pt x="473631" y="3168826"/>
                </a:lnTo>
                <a:cubicBezTo>
                  <a:pt x="473631" y="3299616"/>
                  <a:pt x="367605" y="3405642"/>
                  <a:pt x="236815" y="3405642"/>
                </a:cubicBezTo>
                <a:lnTo>
                  <a:pt x="236816" y="3405641"/>
                </a:lnTo>
                <a:cubicBezTo>
                  <a:pt x="106026" y="3405641"/>
                  <a:pt x="0" y="3299615"/>
                  <a:pt x="0" y="3168825"/>
                </a:cubicBezTo>
                <a:lnTo>
                  <a:pt x="0" y="1882115"/>
                </a:lnTo>
                <a:lnTo>
                  <a:pt x="2234" y="1859954"/>
                </a:lnTo>
                <a:lnTo>
                  <a:pt x="2234" y="1850851"/>
                </a:lnTo>
                <a:cubicBezTo>
                  <a:pt x="2234" y="1450007"/>
                  <a:pt x="327182" y="1125059"/>
                  <a:pt x="728026" y="1125059"/>
                </a:cubicBezTo>
                <a:close/>
                <a:moveTo>
                  <a:pt x="1226370" y="0"/>
                </a:moveTo>
                <a:cubicBezTo>
                  <a:pt x="1504752" y="0"/>
                  <a:pt x="1730426" y="225674"/>
                  <a:pt x="1730426" y="504056"/>
                </a:cubicBezTo>
                <a:cubicBezTo>
                  <a:pt x="1730426" y="782438"/>
                  <a:pt x="1504752" y="1008112"/>
                  <a:pt x="1226370" y="1008112"/>
                </a:cubicBezTo>
                <a:cubicBezTo>
                  <a:pt x="947988" y="1008112"/>
                  <a:pt x="722314" y="782438"/>
                  <a:pt x="722314" y="504056"/>
                </a:cubicBezTo>
                <a:cubicBezTo>
                  <a:pt x="722314" y="225674"/>
                  <a:pt x="947988" y="0"/>
                  <a:pt x="1226370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Freeform 19"/>
          <p:cNvSpPr/>
          <p:nvPr/>
        </p:nvSpPr>
        <p:spPr>
          <a:xfrm>
            <a:off x="10727886" y="3518985"/>
            <a:ext cx="242993" cy="575226"/>
          </a:xfrm>
          <a:custGeom>
            <a:avLst/>
            <a:gdLst>
              <a:gd name="connsiteX0" fmla="*/ 728026 w 2450507"/>
              <a:gd name="connsiteY0" fmla="*/ 1125059 h 5800959"/>
              <a:gd name="connsiteX1" fmla="*/ 1724714 w 2450507"/>
              <a:gd name="connsiteY1" fmla="*/ 1125059 h 5800959"/>
              <a:gd name="connsiteX2" fmla="*/ 2450506 w 2450507"/>
              <a:gd name="connsiteY2" fmla="*/ 1850851 h 5800959"/>
              <a:gd name="connsiteX3" fmla="*/ 2450506 w 2450507"/>
              <a:gd name="connsiteY3" fmla="*/ 1882105 h 5800959"/>
              <a:gd name="connsiteX4" fmla="*/ 2450507 w 2450507"/>
              <a:gd name="connsiteY4" fmla="*/ 1882115 h 5800959"/>
              <a:gd name="connsiteX5" fmla="*/ 2450506 w 2450507"/>
              <a:gd name="connsiteY5" fmla="*/ 3168826 h 5800959"/>
              <a:gd name="connsiteX6" fmla="*/ 2213690 w 2450507"/>
              <a:gd name="connsiteY6" fmla="*/ 3405642 h 5800959"/>
              <a:gd name="connsiteX7" fmla="*/ 2213691 w 2450507"/>
              <a:gd name="connsiteY7" fmla="*/ 3405641 h 5800959"/>
              <a:gd name="connsiteX8" fmla="*/ 1976875 w 2450507"/>
              <a:gd name="connsiteY8" fmla="*/ 3168825 h 5800959"/>
              <a:gd name="connsiteX9" fmla="*/ 1976875 w 2450507"/>
              <a:gd name="connsiteY9" fmla="*/ 1911559 h 5800959"/>
              <a:gd name="connsiteX10" fmla="*/ 1896214 w 2450507"/>
              <a:gd name="connsiteY10" fmla="*/ 1911559 h 5800959"/>
              <a:gd name="connsiteX11" fmla="*/ 1896214 w 2450507"/>
              <a:gd name="connsiteY11" fmla="*/ 3339560 h 5800959"/>
              <a:gd name="connsiteX12" fmla="*/ 1896214 w 2450507"/>
              <a:gd name="connsiteY12" fmla="*/ 3405641 h 5800959"/>
              <a:gd name="connsiteX13" fmla="*/ 1896214 w 2450507"/>
              <a:gd name="connsiteY13" fmla="*/ 5496394 h 5800959"/>
              <a:gd name="connsiteX14" fmla="*/ 1591649 w 2450507"/>
              <a:gd name="connsiteY14" fmla="*/ 5800959 h 5800959"/>
              <a:gd name="connsiteX15" fmla="*/ 1287084 w 2450507"/>
              <a:gd name="connsiteY15" fmla="*/ 5496394 h 5800959"/>
              <a:gd name="connsiteX16" fmla="*/ 1287084 w 2450507"/>
              <a:gd name="connsiteY16" fmla="*/ 3405641 h 5800959"/>
              <a:gd name="connsiteX17" fmla="*/ 1163422 w 2450507"/>
              <a:gd name="connsiteY17" fmla="*/ 3405641 h 5800959"/>
              <a:gd name="connsiteX18" fmla="*/ 1163422 w 2450507"/>
              <a:gd name="connsiteY18" fmla="*/ 5496394 h 5800959"/>
              <a:gd name="connsiteX19" fmla="*/ 858857 w 2450507"/>
              <a:gd name="connsiteY19" fmla="*/ 5800959 h 5800959"/>
              <a:gd name="connsiteX20" fmla="*/ 554292 w 2450507"/>
              <a:gd name="connsiteY20" fmla="*/ 5496394 h 5800959"/>
              <a:gd name="connsiteX21" fmla="*/ 554292 w 2450507"/>
              <a:gd name="connsiteY21" fmla="*/ 3405641 h 5800959"/>
              <a:gd name="connsiteX22" fmla="*/ 554292 w 2450507"/>
              <a:gd name="connsiteY22" fmla="*/ 3405641 h 5800959"/>
              <a:gd name="connsiteX23" fmla="*/ 554292 w 2450507"/>
              <a:gd name="connsiteY23" fmla="*/ 1911559 h 5800959"/>
              <a:gd name="connsiteX24" fmla="*/ 473632 w 2450507"/>
              <a:gd name="connsiteY24" fmla="*/ 1911559 h 5800959"/>
              <a:gd name="connsiteX25" fmla="*/ 473631 w 2450507"/>
              <a:gd name="connsiteY25" fmla="*/ 3168826 h 5800959"/>
              <a:gd name="connsiteX26" fmla="*/ 236815 w 2450507"/>
              <a:gd name="connsiteY26" fmla="*/ 3405642 h 5800959"/>
              <a:gd name="connsiteX27" fmla="*/ 236816 w 2450507"/>
              <a:gd name="connsiteY27" fmla="*/ 3405641 h 5800959"/>
              <a:gd name="connsiteX28" fmla="*/ 0 w 2450507"/>
              <a:gd name="connsiteY28" fmla="*/ 3168825 h 5800959"/>
              <a:gd name="connsiteX29" fmla="*/ 0 w 2450507"/>
              <a:gd name="connsiteY29" fmla="*/ 1882115 h 5800959"/>
              <a:gd name="connsiteX30" fmla="*/ 2234 w 2450507"/>
              <a:gd name="connsiteY30" fmla="*/ 1859954 h 5800959"/>
              <a:gd name="connsiteX31" fmla="*/ 2234 w 2450507"/>
              <a:gd name="connsiteY31" fmla="*/ 1850851 h 5800959"/>
              <a:gd name="connsiteX32" fmla="*/ 728026 w 2450507"/>
              <a:gd name="connsiteY32" fmla="*/ 1125059 h 5800959"/>
              <a:gd name="connsiteX33" fmla="*/ 1226370 w 2450507"/>
              <a:gd name="connsiteY33" fmla="*/ 0 h 5800959"/>
              <a:gd name="connsiteX34" fmla="*/ 1730426 w 2450507"/>
              <a:gd name="connsiteY34" fmla="*/ 504056 h 5800959"/>
              <a:gd name="connsiteX35" fmla="*/ 1226370 w 2450507"/>
              <a:gd name="connsiteY35" fmla="*/ 1008112 h 5800959"/>
              <a:gd name="connsiteX36" fmla="*/ 722314 w 2450507"/>
              <a:gd name="connsiteY36" fmla="*/ 504056 h 5800959"/>
              <a:gd name="connsiteX37" fmla="*/ 1226370 w 2450507"/>
              <a:gd name="connsiteY37" fmla="*/ 0 h 5800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450507" h="5800959">
                <a:moveTo>
                  <a:pt x="728026" y="1125059"/>
                </a:moveTo>
                <a:lnTo>
                  <a:pt x="1724714" y="1125059"/>
                </a:lnTo>
                <a:cubicBezTo>
                  <a:pt x="2125558" y="1125059"/>
                  <a:pt x="2450506" y="1450007"/>
                  <a:pt x="2450506" y="1850851"/>
                </a:cubicBezTo>
                <a:lnTo>
                  <a:pt x="2450506" y="1882105"/>
                </a:lnTo>
                <a:lnTo>
                  <a:pt x="2450507" y="1882115"/>
                </a:lnTo>
                <a:cubicBezTo>
                  <a:pt x="2450507" y="2311019"/>
                  <a:pt x="2450506" y="2739922"/>
                  <a:pt x="2450506" y="3168826"/>
                </a:cubicBezTo>
                <a:cubicBezTo>
                  <a:pt x="2450506" y="3299616"/>
                  <a:pt x="2344480" y="3405642"/>
                  <a:pt x="2213690" y="3405642"/>
                </a:cubicBezTo>
                <a:lnTo>
                  <a:pt x="2213691" y="3405641"/>
                </a:lnTo>
                <a:cubicBezTo>
                  <a:pt x="2082901" y="3405641"/>
                  <a:pt x="1976875" y="3299615"/>
                  <a:pt x="1976875" y="3168825"/>
                </a:cubicBezTo>
                <a:lnTo>
                  <a:pt x="1976875" y="1911559"/>
                </a:lnTo>
                <a:lnTo>
                  <a:pt x="1896214" y="1911559"/>
                </a:lnTo>
                <a:lnTo>
                  <a:pt x="1896214" y="3339560"/>
                </a:lnTo>
                <a:lnTo>
                  <a:pt x="1896214" y="3405641"/>
                </a:lnTo>
                <a:lnTo>
                  <a:pt x="1896214" y="5496394"/>
                </a:lnTo>
                <a:cubicBezTo>
                  <a:pt x="1896214" y="5664601"/>
                  <a:pt x="1759856" y="5800959"/>
                  <a:pt x="1591649" y="5800959"/>
                </a:cubicBezTo>
                <a:cubicBezTo>
                  <a:pt x="1423442" y="5800959"/>
                  <a:pt x="1287084" y="5664601"/>
                  <a:pt x="1287084" y="5496394"/>
                </a:cubicBezTo>
                <a:lnTo>
                  <a:pt x="1287084" y="3405641"/>
                </a:lnTo>
                <a:lnTo>
                  <a:pt x="1163422" y="3405641"/>
                </a:lnTo>
                <a:lnTo>
                  <a:pt x="1163422" y="5496394"/>
                </a:lnTo>
                <a:cubicBezTo>
                  <a:pt x="1163422" y="5664601"/>
                  <a:pt x="1027064" y="5800959"/>
                  <a:pt x="858857" y="5800959"/>
                </a:cubicBezTo>
                <a:cubicBezTo>
                  <a:pt x="690650" y="5800959"/>
                  <a:pt x="554292" y="5664601"/>
                  <a:pt x="554292" y="5496394"/>
                </a:cubicBezTo>
                <a:lnTo>
                  <a:pt x="554292" y="3405641"/>
                </a:lnTo>
                <a:lnTo>
                  <a:pt x="554292" y="3405641"/>
                </a:lnTo>
                <a:lnTo>
                  <a:pt x="554292" y="1911559"/>
                </a:lnTo>
                <a:lnTo>
                  <a:pt x="473632" y="1911559"/>
                </a:lnTo>
                <a:lnTo>
                  <a:pt x="473631" y="3168826"/>
                </a:lnTo>
                <a:cubicBezTo>
                  <a:pt x="473631" y="3299616"/>
                  <a:pt x="367605" y="3405642"/>
                  <a:pt x="236815" y="3405642"/>
                </a:cubicBezTo>
                <a:lnTo>
                  <a:pt x="236816" y="3405641"/>
                </a:lnTo>
                <a:cubicBezTo>
                  <a:pt x="106026" y="3405641"/>
                  <a:pt x="0" y="3299615"/>
                  <a:pt x="0" y="3168825"/>
                </a:cubicBezTo>
                <a:lnTo>
                  <a:pt x="0" y="1882115"/>
                </a:lnTo>
                <a:lnTo>
                  <a:pt x="2234" y="1859954"/>
                </a:lnTo>
                <a:lnTo>
                  <a:pt x="2234" y="1850851"/>
                </a:lnTo>
                <a:cubicBezTo>
                  <a:pt x="2234" y="1450007"/>
                  <a:pt x="327182" y="1125059"/>
                  <a:pt x="728026" y="1125059"/>
                </a:cubicBezTo>
                <a:close/>
                <a:moveTo>
                  <a:pt x="1226370" y="0"/>
                </a:moveTo>
                <a:cubicBezTo>
                  <a:pt x="1504752" y="0"/>
                  <a:pt x="1730426" y="225674"/>
                  <a:pt x="1730426" y="504056"/>
                </a:cubicBezTo>
                <a:cubicBezTo>
                  <a:pt x="1730426" y="782438"/>
                  <a:pt x="1504752" y="1008112"/>
                  <a:pt x="1226370" y="1008112"/>
                </a:cubicBezTo>
                <a:cubicBezTo>
                  <a:pt x="947988" y="1008112"/>
                  <a:pt x="722314" y="782438"/>
                  <a:pt x="722314" y="504056"/>
                </a:cubicBezTo>
                <a:cubicBezTo>
                  <a:pt x="722314" y="225674"/>
                  <a:pt x="947988" y="0"/>
                  <a:pt x="1226370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08335" y="268653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비회원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85279" y="502920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회원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545452" y="409421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관리자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150082" y="1746419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8" name="타원 17"/>
          <p:cNvSpPr/>
          <p:nvPr/>
        </p:nvSpPr>
        <p:spPr>
          <a:xfrm>
            <a:off x="2150082" y="2216689"/>
            <a:ext cx="1005017" cy="3782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상품목록조회</a:t>
            </a:r>
          </a:p>
        </p:txBody>
      </p:sp>
      <p:sp>
        <p:nvSpPr>
          <p:cNvPr id="19" name="타원 18"/>
          <p:cNvSpPr/>
          <p:nvPr/>
        </p:nvSpPr>
        <p:spPr>
          <a:xfrm>
            <a:off x="2150081" y="2719486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상품검색</a:t>
            </a:r>
          </a:p>
        </p:txBody>
      </p:sp>
      <p:sp>
        <p:nvSpPr>
          <p:cNvPr id="20" name="타원 19"/>
          <p:cNvSpPr/>
          <p:nvPr/>
        </p:nvSpPr>
        <p:spPr>
          <a:xfrm>
            <a:off x="3803091" y="3315303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상품문의</a:t>
            </a:r>
          </a:p>
        </p:txBody>
      </p:sp>
      <p:sp>
        <p:nvSpPr>
          <p:cNvPr id="21" name="타원 20"/>
          <p:cNvSpPr/>
          <p:nvPr/>
        </p:nvSpPr>
        <p:spPr>
          <a:xfrm>
            <a:off x="4119589" y="2778148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후기작성</a:t>
            </a:r>
          </a:p>
        </p:txBody>
      </p:sp>
      <p:sp>
        <p:nvSpPr>
          <p:cNvPr id="22" name="타원 21"/>
          <p:cNvSpPr/>
          <p:nvPr/>
        </p:nvSpPr>
        <p:spPr>
          <a:xfrm>
            <a:off x="3884144" y="2248211"/>
            <a:ext cx="1005017" cy="3549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상품상세조회</a:t>
            </a:r>
          </a:p>
        </p:txBody>
      </p:sp>
      <p:sp>
        <p:nvSpPr>
          <p:cNvPr id="23" name="타원 22"/>
          <p:cNvSpPr/>
          <p:nvPr/>
        </p:nvSpPr>
        <p:spPr>
          <a:xfrm>
            <a:off x="2108891" y="3544386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상품주문</a:t>
            </a:r>
          </a:p>
        </p:txBody>
      </p:sp>
      <p:sp>
        <p:nvSpPr>
          <p:cNvPr id="24" name="타원 23"/>
          <p:cNvSpPr/>
          <p:nvPr/>
        </p:nvSpPr>
        <p:spPr>
          <a:xfrm>
            <a:off x="2108891" y="3972753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주문결제</a:t>
            </a:r>
          </a:p>
        </p:txBody>
      </p:sp>
      <p:sp>
        <p:nvSpPr>
          <p:cNvPr id="25" name="타원 24"/>
          <p:cNvSpPr/>
          <p:nvPr/>
        </p:nvSpPr>
        <p:spPr>
          <a:xfrm>
            <a:off x="2104771" y="4453975"/>
            <a:ext cx="1005017" cy="3426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장바구니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092050" y="4905633"/>
            <a:ext cx="1005017" cy="4181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개인정보수정</a:t>
            </a:r>
          </a:p>
        </p:txBody>
      </p:sp>
      <p:sp>
        <p:nvSpPr>
          <p:cNvPr id="27" name="타원 26"/>
          <p:cNvSpPr/>
          <p:nvPr/>
        </p:nvSpPr>
        <p:spPr>
          <a:xfrm>
            <a:off x="1984955" y="5412257"/>
            <a:ext cx="1219569" cy="313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배송지관리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092048" y="5815910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049801" y="4520568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30" name="타원 29"/>
          <p:cNvSpPr/>
          <p:nvPr/>
        </p:nvSpPr>
        <p:spPr>
          <a:xfrm>
            <a:off x="6709716" y="4590653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31" name="타원 30"/>
          <p:cNvSpPr/>
          <p:nvPr/>
        </p:nvSpPr>
        <p:spPr>
          <a:xfrm>
            <a:off x="8009233" y="4555641"/>
            <a:ext cx="1005017" cy="3830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1:1</a:t>
            </a:r>
            <a:r>
              <a:rPr lang="ko-KR" altLang="en-US" sz="1000" dirty="0">
                <a:solidFill>
                  <a:schemeClr val="tx1"/>
                </a:solidFill>
              </a:rPr>
              <a:t>문의 </a:t>
            </a:r>
            <a:r>
              <a:rPr lang="ko-KR" altLang="en-US" sz="1000" dirty="0" err="1">
                <a:solidFill>
                  <a:schemeClr val="tx1"/>
                </a:solidFill>
              </a:rPr>
              <a:t>댓글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288158" y="4555641"/>
            <a:ext cx="1005017" cy="3830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상품문의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댓글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900083" y="3692666"/>
            <a:ext cx="1223319" cy="313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게시판관리</a:t>
            </a:r>
          </a:p>
        </p:txBody>
      </p:sp>
      <p:sp>
        <p:nvSpPr>
          <p:cNvPr id="34" name="타원 33"/>
          <p:cNvSpPr/>
          <p:nvPr/>
        </p:nvSpPr>
        <p:spPr>
          <a:xfrm>
            <a:off x="2092047" y="6264872"/>
            <a:ext cx="1005017" cy="3130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1:1</a:t>
            </a:r>
            <a:r>
              <a:rPr lang="ko-KR" altLang="en-US" sz="1000" dirty="0">
                <a:solidFill>
                  <a:schemeClr val="tx1"/>
                </a:solidFill>
              </a:rPr>
              <a:t>문의</a:t>
            </a:r>
          </a:p>
        </p:txBody>
      </p:sp>
      <p:cxnSp>
        <p:nvCxnSpPr>
          <p:cNvPr id="7" name="직선 화살표 연결선 6"/>
          <p:cNvCxnSpPr>
            <a:endCxn id="2" idx="2"/>
          </p:cNvCxnSpPr>
          <p:nvPr/>
        </p:nvCxnSpPr>
        <p:spPr>
          <a:xfrm flipV="1">
            <a:off x="1112264" y="2948144"/>
            <a:ext cx="1" cy="14564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1289058" y="1902938"/>
            <a:ext cx="802992" cy="5227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1289058" y="2425682"/>
            <a:ext cx="80298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1289058" y="2425682"/>
            <a:ext cx="802989" cy="4173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2" idx="2"/>
          </p:cNvCxnSpPr>
          <p:nvPr/>
        </p:nvCxnSpPr>
        <p:spPr>
          <a:xfrm flipH="1">
            <a:off x="3163335" y="2425682"/>
            <a:ext cx="720809" cy="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2" idx="2"/>
          </p:cNvCxnSpPr>
          <p:nvPr/>
        </p:nvCxnSpPr>
        <p:spPr>
          <a:xfrm flipH="1">
            <a:off x="3204525" y="2425682"/>
            <a:ext cx="679619" cy="45032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1301782" y="3700905"/>
            <a:ext cx="790265" cy="10406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24" idx="2"/>
          </p:cNvCxnSpPr>
          <p:nvPr/>
        </p:nvCxnSpPr>
        <p:spPr>
          <a:xfrm flipV="1">
            <a:off x="1301782" y="4129272"/>
            <a:ext cx="807109" cy="6123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25" idx="2"/>
          </p:cNvCxnSpPr>
          <p:nvPr/>
        </p:nvCxnSpPr>
        <p:spPr>
          <a:xfrm flipV="1">
            <a:off x="1308143" y="4625288"/>
            <a:ext cx="796628" cy="1218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26" idx="2"/>
          </p:cNvCxnSpPr>
          <p:nvPr/>
        </p:nvCxnSpPr>
        <p:spPr>
          <a:xfrm>
            <a:off x="1301782" y="4741588"/>
            <a:ext cx="790268" cy="3731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1301782" y="4741589"/>
            <a:ext cx="683173" cy="8190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1308143" y="4741589"/>
            <a:ext cx="790265" cy="12308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34" idx="2"/>
          </p:cNvCxnSpPr>
          <p:nvPr/>
        </p:nvCxnSpPr>
        <p:spPr>
          <a:xfrm>
            <a:off x="1308143" y="4741589"/>
            <a:ext cx="783904" cy="16798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31" idx="0"/>
          </p:cNvCxnSpPr>
          <p:nvPr/>
        </p:nvCxnSpPr>
        <p:spPr>
          <a:xfrm flipV="1">
            <a:off x="8511742" y="4000227"/>
            <a:ext cx="0" cy="5554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30" idx="0"/>
            <a:endCxn id="32" idx="0"/>
          </p:cNvCxnSpPr>
          <p:nvPr/>
        </p:nvCxnSpPr>
        <p:spPr>
          <a:xfrm rot="5400000" flipH="1" flipV="1">
            <a:off x="8483940" y="3283926"/>
            <a:ext cx="35012" cy="2578442"/>
          </a:xfrm>
          <a:prstGeom prst="bentConnector3">
            <a:avLst>
              <a:gd name="adj1" fmla="val 75291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21" idx="2"/>
            <a:endCxn id="23" idx="7"/>
          </p:cNvCxnSpPr>
          <p:nvPr/>
        </p:nvCxnSpPr>
        <p:spPr>
          <a:xfrm flipH="1">
            <a:off x="2966727" y="2934667"/>
            <a:ext cx="1152862" cy="65556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0" idx="2"/>
          </p:cNvCxnSpPr>
          <p:nvPr/>
        </p:nvCxnSpPr>
        <p:spPr>
          <a:xfrm flipH="1">
            <a:off x="3097068" y="3471822"/>
            <a:ext cx="706023" cy="245177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endCxn id="29" idx="0"/>
          </p:cNvCxnSpPr>
          <p:nvPr/>
        </p:nvCxnSpPr>
        <p:spPr>
          <a:xfrm>
            <a:off x="3113908" y="3682578"/>
            <a:ext cx="2438402" cy="83799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34" idx="6"/>
            <a:endCxn id="29" idx="4"/>
          </p:cNvCxnSpPr>
          <p:nvPr/>
        </p:nvCxnSpPr>
        <p:spPr>
          <a:xfrm flipV="1">
            <a:off x="3097064" y="4833606"/>
            <a:ext cx="2455246" cy="1587785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24" idx="6"/>
            <a:endCxn id="29" idx="1"/>
          </p:cNvCxnSpPr>
          <p:nvPr/>
        </p:nvCxnSpPr>
        <p:spPr>
          <a:xfrm>
            <a:off x="3113908" y="4129272"/>
            <a:ext cx="2083074" cy="43713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endCxn id="29" idx="2"/>
          </p:cNvCxnSpPr>
          <p:nvPr/>
        </p:nvCxnSpPr>
        <p:spPr>
          <a:xfrm>
            <a:off x="3109788" y="4610205"/>
            <a:ext cx="1940013" cy="6688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flipV="1">
            <a:off x="3109788" y="4747172"/>
            <a:ext cx="1940013" cy="364831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27" idx="6"/>
          </p:cNvCxnSpPr>
          <p:nvPr/>
        </p:nvCxnSpPr>
        <p:spPr>
          <a:xfrm flipV="1">
            <a:off x="3204524" y="4829488"/>
            <a:ext cx="1997677" cy="7392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28" idx="6"/>
          </p:cNvCxnSpPr>
          <p:nvPr/>
        </p:nvCxnSpPr>
        <p:spPr>
          <a:xfrm flipV="1">
            <a:off x="3097065" y="4829487"/>
            <a:ext cx="2339916" cy="114294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33" idx="2"/>
            <a:endCxn id="29" idx="6"/>
          </p:cNvCxnSpPr>
          <p:nvPr/>
        </p:nvCxnSpPr>
        <p:spPr>
          <a:xfrm flipH="1">
            <a:off x="6054818" y="3849185"/>
            <a:ext cx="1845265" cy="82790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 flipH="1">
            <a:off x="9123403" y="3822357"/>
            <a:ext cx="14375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240648" y="2173816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extend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299974" y="3908070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include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070767" y="2480042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extend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277714" y="2968075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extend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253000" y="3315303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extend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785482" y="4067709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include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614739" y="4400219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include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581697" y="4710495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include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690754" y="4991587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include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627394" y="5323762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include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170320" y="5692799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include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660290" y="3930238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include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0652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2364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 err="1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사이트맵</a:t>
            </a:r>
            <a:endParaRPr lang="ko-KR" altLang="en-US" sz="4400" b="1" spc="-150" dirty="0">
              <a:solidFill>
                <a:schemeClr val="bg1"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6.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60663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xmlns="" id="{D6535438-B0EB-4A8A-9DC0-37D6806022DA}"/>
              </a:ext>
            </a:extLst>
          </p:cNvPr>
          <p:cNvCxnSpPr>
            <a:cxnSpLocks/>
            <a:stCxn id="155" idx="3"/>
            <a:endCxn id="203" idx="1"/>
          </p:cNvCxnSpPr>
          <p:nvPr/>
        </p:nvCxnSpPr>
        <p:spPr>
          <a:xfrm flipV="1">
            <a:off x="4454114" y="5648011"/>
            <a:ext cx="355369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xmlns="" id="{F894AA15-C0C5-4E83-BA62-653A78720A06}"/>
              </a:ext>
            </a:extLst>
          </p:cNvPr>
          <p:cNvSpPr/>
          <p:nvPr/>
        </p:nvSpPr>
        <p:spPr>
          <a:xfrm>
            <a:off x="309687" y="3751999"/>
            <a:ext cx="998807" cy="5064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Login</a:t>
            </a:r>
            <a:endParaRPr lang="ko-KR" altLang="en-US" sz="2000" dirty="0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xmlns="" id="{72D94C00-28E0-4E3A-907C-FCBA3CB06D1B}"/>
              </a:ext>
            </a:extLst>
          </p:cNvPr>
          <p:cNvSpPr/>
          <p:nvPr/>
        </p:nvSpPr>
        <p:spPr>
          <a:xfrm>
            <a:off x="1764823" y="2200002"/>
            <a:ext cx="1083823" cy="4394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xmlns="" id="{D90B75C3-0B61-433B-9AE7-8C1B16F5DC51}"/>
              </a:ext>
            </a:extLst>
          </p:cNvPr>
          <p:cNvSpPr/>
          <p:nvPr/>
        </p:nvSpPr>
        <p:spPr>
          <a:xfrm>
            <a:off x="8007813" y="6068116"/>
            <a:ext cx="1083823" cy="4394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글쓰기</a:t>
            </a:r>
            <a:endParaRPr lang="ko-KR" altLang="en-US" sz="1600" dirty="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xmlns="" id="{552D3AA9-7A3C-494B-8CC7-6FFA6622B629}"/>
              </a:ext>
            </a:extLst>
          </p:cNvPr>
          <p:cNvSpPr/>
          <p:nvPr/>
        </p:nvSpPr>
        <p:spPr>
          <a:xfrm>
            <a:off x="1770603" y="4314840"/>
            <a:ext cx="1128248" cy="4394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일반회원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xmlns="" id="{777FCEDC-7B05-4DCA-8117-3A0438C43725}"/>
              </a:ext>
            </a:extLst>
          </p:cNvPr>
          <p:cNvSpPr/>
          <p:nvPr/>
        </p:nvSpPr>
        <p:spPr>
          <a:xfrm>
            <a:off x="8007813" y="5428291"/>
            <a:ext cx="1083823" cy="4394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1:1</a:t>
            </a:r>
            <a:r>
              <a:rPr lang="ko-KR" altLang="en-US" sz="1600" dirty="0"/>
              <a:t> 문의</a:t>
            </a: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xmlns="" id="{96327382-BAEC-4A57-BF07-0BBE2660CE3C}"/>
              </a:ext>
            </a:extLst>
          </p:cNvPr>
          <p:cNvSpPr/>
          <p:nvPr/>
        </p:nvSpPr>
        <p:spPr>
          <a:xfrm>
            <a:off x="198464" y="5386082"/>
            <a:ext cx="1221252" cy="4394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xmlns="" id="{5E81F46E-D20E-441F-8D42-E6D9AEE333AE}"/>
              </a:ext>
            </a:extLst>
          </p:cNvPr>
          <p:cNvSpPr/>
          <p:nvPr/>
        </p:nvSpPr>
        <p:spPr>
          <a:xfrm>
            <a:off x="4907018" y="5429459"/>
            <a:ext cx="1083823" cy="4394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공지사항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xmlns="" id="{95EAF617-E2D8-46E7-AA4E-4CD9529DD99E}"/>
              </a:ext>
            </a:extLst>
          </p:cNvPr>
          <p:cNvSpPr/>
          <p:nvPr/>
        </p:nvSpPr>
        <p:spPr>
          <a:xfrm>
            <a:off x="6354637" y="5428292"/>
            <a:ext cx="1276350" cy="4394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자주하는질문</a:t>
            </a:r>
            <a:endParaRPr lang="ko-KR" altLang="en-US" sz="1400" dirty="0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xmlns="" id="{6A796A96-1767-4F9F-9457-78C3CF880B48}"/>
              </a:ext>
            </a:extLst>
          </p:cNvPr>
          <p:cNvSpPr/>
          <p:nvPr/>
        </p:nvSpPr>
        <p:spPr>
          <a:xfrm>
            <a:off x="3379622" y="1884133"/>
            <a:ext cx="1706806" cy="4394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문의 답글 관리</a:t>
            </a: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xmlns="" id="{05240D88-A1CC-476E-91FF-8311BD2EF759}"/>
              </a:ext>
            </a:extLst>
          </p:cNvPr>
          <p:cNvSpPr/>
          <p:nvPr/>
        </p:nvSpPr>
        <p:spPr>
          <a:xfrm>
            <a:off x="4788711" y="6068115"/>
            <a:ext cx="1320436" cy="4394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공지사항 내용</a:t>
            </a:r>
          </a:p>
        </p:txBody>
      </p: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xmlns="" id="{D364E305-E7CA-432B-9289-D220435A0CAD}"/>
              </a:ext>
            </a:extLst>
          </p:cNvPr>
          <p:cNvCxnSpPr>
            <a:cxnSpLocks/>
            <a:stCxn id="178" idx="2"/>
            <a:endCxn id="204" idx="0"/>
          </p:cNvCxnSpPr>
          <p:nvPr/>
        </p:nvCxnSpPr>
        <p:spPr>
          <a:xfrm flipH="1">
            <a:off x="809090" y="4258436"/>
            <a:ext cx="1" cy="112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186FBDA7-1D57-44C7-BAB1-2A1B808DE01B}"/>
              </a:ext>
            </a:extLst>
          </p:cNvPr>
          <p:cNvSpPr txBox="1"/>
          <p:nvPr/>
        </p:nvSpPr>
        <p:spPr>
          <a:xfrm>
            <a:off x="961051" y="703586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err="1">
                <a:solidFill>
                  <a:schemeClr val="accent4"/>
                </a:solidFill>
                <a:latin typeface="+mj-ea"/>
                <a:ea typeface="+mj-ea"/>
              </a:rPr>
              <a:t>사이트맵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7BA89AC-E3FA-41E7-BC9E-B8B980D52231}"/>
              </a:ext>
            </a:extLst>
          </p:cNvPr>
          <p:cNvSpPr txBox="1"/>
          <p:nvPr/>
        </p:nvSpPr>
        <p:spPr>
          <a:xfrm>
            <a:off x="138923" y="703586"/>
            <a:ext cx="856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6.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9476483-7828-45F6-ABAF-8ED978BE8BA5}"/>
              </a:ext>
            </a:extLst>
          </p:cNvPr>
          <p:cNvSpPr txBox="1"/>
          <p:nvPr/>
        </p:nvSpPr>
        <p:spPr>
          <a:xfrm>
            <a:off x="157472" y="183519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300" dirty="0">
                <a:solidFill>
                  <a:schemeClr val="accent4"/>
                </a:solidFill>
              </a:rPr>
              <a:t>4</a:t>
            </a:r>
            <a:r>
              <a:rPr lang="ko-KR" altLang="en-US" sz="1400" spc="300" dirty="0">
                <a:solidFill>
                  <a:schemeClr val="accent4"/>
                </a:solidFill>
              </a:rPr>
              <a:t>조</a:t>
            </a:r>
            <a:r>
              <a:rPr lang="en-US" altLang="ko-KR" sz="1400" spc="300" dirty="0">
                <a:solidFill>
                  <a:schemeClr val="accent4"/>
                </a:solidFill>
              </a:rPr>
              <a:t> Project</a:t>
            </a:r>
            <a:endParaRPr lang="ko-KR" altLang="en-US" sz="1400" spc="300" dirty="0">
              <a:solidFill>
                <a:schemeClr val="accent4"/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82EEF8F6-5006-4C69-A74A-D4F515FBEB17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DECC68A9-E363-4CA4-8D26-874DDB3D7D94}"/>
              </a:ext>
            </a:extLst>
          </p:cNvPr>
          <p:cNvSpPr/>
          <p:nvPr/>
        </p:nvSpPr>
        <p:spPr>
          <a:xfrm>
            <a:off x="3368533" y="3261686"/>
            <a:ext cx="1083823" cy="4394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상품 주문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F4F190EE-4F24-4D8F-B312-60DE03DED527}"/>
              </a:ext>
            </a:extLst>
          </p:cNvPr>
          <p:cNvSpPr/>
          <p:nvPr/>
        </p:nvSpPr>
        <p:spPr>
          <a:xfrm>
            <a:off x="3370291" y="5428293"/>
            <a:ext cx="1083823" cy="4394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xmlns="" id="{0FED6735-E6A1-4B43-9A3D-091D5EE5BD2C}"/>
              </a:ext>
            </a:extLst>
          </p:cNvPr>
          <p:cNvSpPr/>
          <p:nvPr/>
        </p:nvSpPr>
        <p:spPr>
          <a:xfrm>
            <a:off x="3379622" y="4314042"/>
            <a:ext cx="1083823" cy="4394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마이페이지</a:t>
            </a: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xmlns="" id="{C20694FA-44FA-42CD-B0C2-AF89C2DBCEC1}"/>
              </a:ext>
            </a:extLst>
          </p:cNvPr>
          <p:cNvCxnSpPr>
            <a:cxnSpLocks/>
            <a:stCxn id="203" idx="2"/>
            <a:endCxn id="187" idx="0"/>
          </p:cNvCxnSpPr>
          <p:nvPr/>
        </p:nvCxnSpPr>
        <p:spPr>
          <a:xfrm>
            <a:off x="8549725" y="5867730"/>
            <a:ext cx="0" cy="20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xmlns="" id="{5F2EA5E7-4692-42AA-B9A5-F91C68251521}"/>
              </a:ext>
            </a:extLst>
          </p:cNvPr>
          <p:cNvCxnSpPr>
            <a:cxnSpLocks/>
            <a:stCxn id="206" idx="2"/>
            <a:endCxn id="214" idx="0"/>
          </p:cNvCxnSpPr>
          <p:nvPr/>
        </p:nvCxnSpPr>
        <p:spPr>
          <a:xfrm flipH="1">
            <a:off x="5448929" y="5868898"/>
            <a:ext cx="1" cy="19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xmlns="" id="{A4AD7C3A-527D-4E44-ACC4-53F3689B62DD}"/>
              </a:ext>
            </a:extLst>
          </p:cNvPr>
          <p:cNvCxnSpPr>
            <a:cxnSpLocks/>
            <a:stCxn id="156" idx="3"/>
            <a:endCxn id="180" idx="1"/>
          </p:cNvCxnSpPr>
          <p:nvPr/>
        </p:nvCxnSpPr>
        <p:spPr>
          <a:xfrm flipV="1">
            <a:off x="4463445" y="4531305"/>
            <a:ext cx="6428668" cy="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8726C185-350A-47E6-ACAA-D0F6CA6BDE9F}"/>
              </a:ext>
            </a:extLst>
          </p:cNvPr>
          <p:cNvSpPr/>
          <p:nvPr/>
        </p:nvSpPr>
        <p:spPr>
          <a:xfrm>
            <a:off x="8007812" y="4311584"/>
            <a:ext cx="1083823" cy="4394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주문 내역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F70199FD-1171-42E6-B8A6-5BCB18C12B21}"/>
              </a:ext>
            </a:extLst>
          </p:cNvPr>
          <p:cNvSpPr/>
          <p:nvPr/>
        </p:nvSpPr>
        <p:spPr>
          <a:xfrm>
            <a:off x="4890908" y="4311584"/>
            <a:ext cx="1083823" cy="4394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배송지관리</a:t>
            </a:r>
            <a:endParaRPr lang="ko-KR" altLang="en-US" sz="1400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xmlns="" id="{FFBC8C26-F902-45FC-BD83-AE57B886C620}"/>
              </a:ext>
            </a:extLst>
          </p:cNvPr>
          <p:cNvSpPr/>
          <p:nvPr/>
        </p:nvSpPr>
        <p:spPr>
          <a:xfrm>
            <a:off x="6437440" y="4311584"/>
            <a:ext cx="1083823" cy="4394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찜 상품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xmlns="" id="{FFE6F0E2-B3EA-41DC-BBFA-4D2231B96E70}"/>
              </a:ext>
            </a:extLst>
          </p:cNvPr>
          <p:cNvSpPr/>
          <p:nvPr/>
        </p:nvSpPr>
        <p:spPr>
          <a:xfrm>
            <a:off x="10892113" y="4311585"/>
            <a:ext cx="1083823" cy="4394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리뷰 작성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xmlns="" id="{3D570D24-E189-4543-8145-E769238FC32C}"/>
              </a:ext>
            </a:extLst>
          </p:cNvPr>
          <p:cNvSpPr/>
          <p:nvPr/>
        </p:nvSpPr>
        <p:spPr>
          <a:xfrm>
            <a:off x="10892113" y="4962903"/>
            <a:ext cx="1083823" cy="4394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글쓰기</a:t>
            </a: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xmlns="" id="{C75C31E4-D6C9-4CE6-A28B-9057FBC63DF9}"/>
              </a:ext>
            </a:extLst>
          </p:cNvPr>
          <p:cNvCxnSpPr>
            <a:cxnSpLocks/>
            <a:stCxn id="180" idx="2"/>
            <a:endCxn id="181" idx="0"/>
          </p:cNvCxnSpPr>
          <p:nvPr/>
        </p:nvCxnSpPr>
        <p:spPr>
          <a:xfrm>
            <a:off x="11434025" y="4751024"/>
            <a:ext cx="0" cy="21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xmlns="" id="{BEE29F85-9656-4019-B14C-E375E7196092}"/>
              </a:ext>
            </a:extLst>
          </p:cNvPr>
          <p:cNvSpPr/>
          <p:nvPr/>
        </p:nvSpPr>
        <p:spPr>
          <a:xfrm>
            <a:off x="9460021" y="4311583"/>
            <a:ext cx="1083823" cy="4394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상품 문의</a:t>
            </a:r>
          </a:p>
        </p:txBody>
      </p: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xmlns="" id="{CCC5903C-92A1-46DF-968C-C9892C3F8D25}"/>
              </a:ext>
            </a:extLst>
          </p:cNvPr>
          <p:cNvCxnSpPr>
            <a:cxnSpLocks/>
            <a:stCxn id="154" idx="3"/>
            <a:endCxn id="216" idx="1"/>
          </p:cNvCxnSpPr>
          <p:nvPr/>
        </p:nvCxnSpPr>
        <p:spPr>
          <a:xfrm>
            <a:off x="4452356" y="3481406"/>
            <a:ext cx="5007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>
            <a:extLst>
              <a:ext uri="{FF2B5EF4-FFF2-40B4-BE49-F238E27FC236}">
                <a16:creationId xmlns:a16="http://schemas.microsoft.com/office/drawing/2014/main" xmlns="" id="{C1D67BF4-CC33-45C2-B3E6-839498C08BBC}"/>
              </a:ext>
            </a:extLst>
          </p:cNvPr>
          <p:cNvSpPr/>
          <p:nvPr/>
        </p:nvSpPr>
        <p:spPr>
          <a:xfrm>
            <a:off x="8007812" y="3261686"/>
            <a:ext cx="1083823" cy="4394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장바구니</a:t>
            </a: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xmlns="" id="{55B85E69-91CE-4D95-9A2F-8CD5E1FA08AB}"/>
              </a:ext>
            </a:extLst>
          </p:cNvPr>
          <p:cNvSpPr/>
          <p:nvPr/>
        </p:nvSpPr>
        <p:spPr>
          <a:xfrm>
            <a:off x="4890908" y="3261686"/>
            <a:ext cx="1083823" cy="4394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상품리스트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xmlns="" id="{698EE803-A48F-4DA3-AFC5-5DD15AA297BB}"/>
              </a:ext>
            </a:extLst>
          </p:cNvPr>
          <p:cNvSpPr/>
          <p:nvPr/>
        </p:nvSpPr>
        <p:spPr>
          <a:xfrm>
            <a:off x="6437440" y="3261686"/>
            <a:ext cx="1083823" cy="4394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상품 설명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xmlns="" id="{4FF2FCC3-A8B9-4862-9422-F7B0FD387D63}"/>
              </a:ext>
            </a:extLst>
          </p:cNvPr>
          <p:cNvSpPr/>
          <p:nvPr/>
        </p:nvSpPr>
        <p:spPr>
          <a:xfrm>
            <a:off x="9460021" y="3261686"/>
            <a:ext cx="1083823" cy="4394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주문서</a:t>
            </a:r>
          </a:p>
        </p:txBody>
      </p: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xmlns="" id="{B1FF7451-FDF5-4813-AEF6-7DD069CFE6D1}"/>
              </a:ext>
            </a:extLst>
          </p:cNvPr>
          <p:cNvCxnSpPr>
            <a:cxnSpLocks/>
            <a:stCxn id="178" idx="3"/>
            <a:endCxn id="196" idx="1"/>
          </p:cNvCxnSpPr>
          <p:nvPr/>
        </p:nvCxnSpPr>
        <p:spPr>
          <a:xfrm>
            <a:off x="1308494" y="4005218"/>
            <a:ext cx="462109" cy="5293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xmlns="" id="{E7582517-3C9E-40F6-A6F0-9ED593A944DA}"/>
              </a:ext>
            </a:extLst>
          </p:cNvPr>
          <p:cNvCxnSpPr>
            <a:cxnSpLocks/>
            <a:stCxn id="178" idx="3"/>
            <a:endCxn id="186" idx="1"/>
          </p:cNvCxnSpPr>
          <p:nvPr/>
        </p:nvCxnSpPr>
        <p:spPr>
          <a:xfrm flipV="1">
            <a:off x="1308494" y="2419722"/>
            <a:ext cx="456329" cy="15854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xmlns="" id="{A71BAB8A-4651-4F37-AEE4-631F0200DFA8}"/>
              </a:ext>
            </a:extLst>
          </p:cNvPr>
          <p:cNvCxnSpPr>
            <a:cxnSpLocks/>
            <a:stCxn id="196" idx="3"/>
            <a:endCxn id="155" idx="1"/>
          </p:cNvCxnSpPr>
          <p:nvPr/>
        </p:nvCxnSpPr>
        <p:spPr>
          <a:xfrm>
            <a:off x="2898851" y="4534560"/>
            <a:ext cx="471440" cy="1113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연결선: 꺾임 229">
            <a:extLst>
              <a:ext uri="{FF2B5EF4-FFF2-40B4-BE49-F238E27FC236}">
                <a16:creationId xmlns:a16="http://schemas.microsoft.com/office/drawing/2014/main" xmlns="" id="{728C5CAC-BDA6-4974-BE02-7E424074716A}"/>
              </a:ext>
            </a:extLst>
          </p:cNvPr>
          <p:cNvCxnSpPr>
            <a:cxnSpLocks/>
            <a:stCxn id="196" idx="3"/>
            <a:endCxn id="154" idx="1"/>
          </p:cNvCxnSpPr>
          <p:nvPr/>
        </p:nvCxnSpPr>
        <p:spPr>
          <a:xfrm flipV="1">
            <a:off x="2898851" y="3481406"/>
            <a:ext cx="469682" cy="10531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연결선: 꺾임 233">
            <a:extLst>
              <a:ext uri="{FF2B5EF4-FFF2-40B4-BE49-F238E27FC236}">
                <a16:creationId xmlns:a16="http://schemas.microsoft.com/office/drawing/2014/main" xmlns="" id="{0BEAF45F-9362-462D-BCCC-B9387CEF342E}"/>
              </a:ext>
            </a:extLst>
          </p:cNvPr>
          <p:cNvCxnSpPr>
            <a:cxnSpLocks/>
            <a:stCxn id="196" idx="3"/>
            <a:endCxn id="156" idx="1"/>
          </p:cNvCxnSpPr>
          <p:nvPr/>
        </p:nvCxnSpPr>
        <p:spPr>
          <a:xfrm flipV="1">
            <a:off x="2898851" y="4533762"/>
            <a:ext cx="480771" cy="7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6A796A96-1767-4F9F-9457-78C3CF880B48}"/>
              </a:ext>
            </a:extLst>
          </p:cNvPr>
          <p:cNvSpPr/>
          <p:nvPr/>
        </p:nvSpPr>
        <p:spPr>
          <a:xfrm>
            <a:off x="3368533" y="2475972"/>
            <a:ext cx="1706806" cy="4394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공지사항 관리</a:t>
            </a:r>
          </a:p>
        </p:txBody>
      </p:sp>
      <p:cxnSp>
        <p:nvCxnSpPr>
          <p:cNvPr id="6" name="꺾인 연결선 5"/>
          <p:cNvCxnSpPr>
            <a:stCxn id="186" idx="3"/>
            <a:endCxn id="213" idx="1"/>
          </p:cNvCxnSpPr>
          <p:nvPr/>
        </p:nvCxnSpPr>
        <p:spPr>
          <a:xfrm flipV="1">
            <a:off x="2848646" y="2103853"/>
            <a:ext cx="530976" cy="31586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86" idx="3"/>
            <a:endCxn id="44" idx="1"/>
          </p:cNvCxnSpPr>
          <p:nvPr/>
        </p:nvCxnSpPr>
        <p:spPr>
          <a:xfrm>
            <a:off x="2848646" y="2419722"/>
            <a:ext cx="519887" cy="275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17629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71176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Market</a:t>
            </a:r>
            <a:r>
              <a: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 </a:t>
            </a:r>
            <a:r>
              <a:rPr lang="en-US" altLang="ko-KR" sz="4400" b="1" spc="-150" dirty="0" err="1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Kurly</a:t>
            </a:r>
            <a:r>
              <a:rPr lang="en-US" altLang="ko-KR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(</a:t>
            </a:r>
            <a:r>
              <a: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프로그램 실행</a:t>
            </a:r>
            <a:r>
              <a:rPr lang="en-US" altLang="ko-KR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)</a:t>
            </a:r>
            <a:endParaRPr lang="ko-KR" altLang="en-US" sz="4400" b="1" spc="-150" dirty="0">
              <a:solidFill>
                <a:schemeClr val="bg1"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7.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04122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7846" y="1775167"/>
            <a:ext cx="5105674" cy="3449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7" name="표 67">
            <a:extLst>
              <a:ext uri="{FF2B5EF4-FFF2-40B4-BE49-F238E27FC236}">
                <a16:creationId xmlns:a16="http://schemas.microsoft.com/office/drawing/2014/main" xmlns="" id="{59ADCC43-B2E9-4AF3-AFB9-DB57422EADAE}"/>
              </a:ext>
            </a:extLst>
          </p:cNvPr>
          <p:cNvGraphicFramePr>
            <a:graphicFrameLocks noGrp="1"/>
          </p:cNvGraphicFramePr>
          <p:nvPr/>
        </p:nvGraphicFramePr>
        <p:xfrm>
          <a:off x="7155462" y="2411144"/>
          <a:ext cx="4028055" cy="386265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28055">
                  <a:extLst>
                    <a:ext uri="{9D8B030D-6E8A-4147-A177-3AD203B41FA5}">
                      <a16:colId xmlns:a16="http://schemas.microsoft.com/office/drawing/2014/main" xmlns="" val="570983108"/>
                    </a:ext>
                  </a:extLst>
                </a:gridCol>
              </a:tblGrid>
              <a:tr h="420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페이지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 err="1"/>
                        <a:t>찜한상품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359279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 </a:t>
                      </a:r>
                      <a:r>
                        <a:rPr lang="en-US" altLang="ko-KR" dirty="0"/>
                        <a:t>:  </a:t>
                      </a:r>
                      <a:r>
                        <a:rPr lang="en-US" altLang="ko-KR" dirty="0" err="1"/>
                        <a:t>pdinfo.jsp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7501730"/>
                  </a:ext>
                </a:extLst>
              </a:tr>
              <a:tr h="30759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 설명</a:t>
                      </a:r>
                      <a:endParaRPr lang="en-US" altLang="ko-KR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로그인 되지 않은 상태에서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찜버튼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하트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을 클릭하면 로그인 하라고 메시지가 뜨고 로그인 창으로 이동합니다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 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로그인 상태에서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찜버튼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하트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를 클릭하면 찜 목록에 담겼다는 메시지가 뜨고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꽉찬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하트로 변합니다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상단에 하트모양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을 클릭하면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내가 </a:t>
                      </a: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</a:rPr>
                        <a:t>찜한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상품 목록을 볼 수 있는 페이지로 이동합니다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0044617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0335DC3-A7C1-438C-A2F9-7F85F6964910}"/>
              </a:ext>
            </a:extLst>
          </p:cNvPr>
          <p:cNvSpPr txBox="1"/>
          <p:nvPr/>
        </p:nvSpPr>
        <p:spPr>
          <a:xfrm>
            <a:off x="961051" y="703586"/>
            <a:ext cx="39982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프로그램 실행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– </a:t>
            </a:r>
            <a:r>
              <a:rPr lang="ko-KR" altLang="en-US" sz="3000" spc="-150" dirty="0" err="1">
                <a:solidFill>
                  <a:schemeClr val="accent4"/>
                </a:solidFill>
                <a:latin typeface="+mj-ea"/>
                <a:ea typeface="+mj-ea"/>
              </a:rPr>
              <a:t>찜상품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45E459ED-9836-42E1-8637-68071D5AF1FE}"/>
              </a:ext>
            </a:extLst>
          </p:cNvPr>
          <p:cNvSpPr txBox="1"/>
          <p:nvPr/>
        </p:nvSpPr>
        <p:spPr>
          <a:xfrm>
            <a:off x="138923" y="703586"/>
            <a:ext cx="856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7.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B92BC376-3B81-4D74-A19E-24BE3C9A0EDC}"/>
              </a:ext>
            </a:extLst>
          </p:cNvPr>
          <p:cNvSpPr txBox="1"/>
          <p:nvPr/>
        </p:nvSpPr>
        <p:spPr>
          <a:xfrm>
            <a:off x="157472" y="183519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300" dirty="0">
                <a:solidFill>
                  <a:schemeClr val="accent4"/>
                </a:solidFill>
              </a:rPr>
              <a:t>4</a:t>
            </a:r>
            <a:r>
              <a:rPr lang="ko-KR" altLang="en-US" sz="1400" spc="300" dirty="0">
                <a:solidFill>
                  <a:schemeClr val="accent4"/>
                </a:solidFill>
              </a:rPr>
              <a:t>조</a:t>
            </a:r>
            <a:r>
              <a:rPr lang="en-US" altLang="ko-KR" sz="1400" spc="300" dirty="0">
                <a:solidFill>
                  <a:schemeClr val="accent4"/>
                </a:solidFill>
              </a:rPr>
              <a:t> Project</a:t>
            </a:r>
            <a:endParaRPr lang="ko-KR" altLang="en-US" sz="1400" spc="300" dirty="0">
              <a:solidFill>
                <a:schemeClr val="accent4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EE797A2A-A4C7-4B7D-896D-3301D3E1C8E2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EA13B871-5CBE-4CDA-B51A-41BD0732B141}"/>
              </a:ext>
            </a:extLst>
          </p:cNvPr>
          <p:cNvSpPr/>
          <p:nvPr/>
        </p:nvSpPr>
        <p:spPr>
          <a:xfrm>
            <a:off x="3487487" y="4778471"/>
            <a:ext cx="282494" cy="296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699A701E-28A0-46C2-B85D-021454C81CA7}"/>
              </a:ext>
            </a:extLst>
          </p:cNvPr>
          <p:cNvSpPr/>
          <p:nvPr/>
        </p:nvSpPr>
        <p:spPr>
          <a:xfrm>
            <a:off x="3321132" y="4675983"/>
            <a:ext cx="243280" cy="20497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5396" y="5224683"/>
            <a:ext cx="3234228" cy="936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5150" y="5256002"/>
            <a:ext cx="384034" cy="396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EA13B871-5CBE-4CDA-B51A-41BD0732B141}"/>
              </a:ext>
            </a:extLst>
          </p:cNvPr>
          <p:cNvSpPr/>
          <p:nvPr/>
        </p:nvSpPr>
        <p:spPr>
          <a:xfrm>
            <a:off x="885396" y="5224683"/>
            <a:ext cx="3234228" cy="927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A13B871-5CBE-4CDA-B51A-41BD0732B141}"/>
              </a:ext>
            </a:extLst>
          </p:cNvPr>
          <p:cNvSpPr/>
          <p:nvPr/>
        </p:nvSpPr>
        <p:spPr>
          <a:xfrm>
            <a:off x="4635150" y="5262770"/>
            <a:ext cx="384034" cy="389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699A701E-28A0-46C2-B85D-021454C81CA7}"/>
              </a:ext>
            </a:extLst>
          </p:cNvPr>
          <p:cNvSpPr/>
          <p:nvPr/>
        </p:nvSpPr>
        <p:spPr>
          <a:xfrm>
            <a:off x="4513510" y="5153514"/>
            <a:ext cx="243280" cy="20497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699A701E-28A0-46C2-B85D-021454C81CA7}"/>
              </a:ext>
            </a:extLst>
          </p:cNvPr>
          <p:cNvSpPr/>
          <p:nvPr/>
        </p:nvSpPr>
        <p:spPr>
          <a:xfrm>
            <a:off x="717771" y="5122195"/>
            <a:ext cx="243280" cy="20497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A13B871-5CBE-4CDA-B51A-41BD0732B141}"/>
              </a:ext>
            </a:extLst>
          </p:cNvPr>
          <p:cNvSpPr/>
          <p:nvPr/>
        </p:nvSpPr>
        <p:spPr>
          <a:xfrm>
            <a:off x="5300701" y="2249191"/>
            <a:ext cx="196170" cy="246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699A701E-28A0-46C2-B85D-021454C81CA7}"/>
              </a:ext>
            </a:extLst>
          </p:cNvPr>
          <p:cNvSpPr/>
          <p:nvPr/>
        </p:nvSpPr>
        <p:spPr>
          <a:xfrm>
            <a:off x="5057421" y="2146703"/>
            <a:ext cx="243280" cy="20497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9831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0563" y="2170276"/>
            <a:ext cx="6353848" cy="2517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7" name="표 67">
            <a:extLst>
              <a:ext uri="{FF2B5EF4-FFF2-40B4-BE49-F238E27FC236}">
                <a16:creationId xmlns:a16="http://schemas.microsoft.com/office/drawing/2014/main" xmlns="" id="{59ADCC43-B2E9-4AF3-AFB9-DB57422EADAE}"/>
              </a:ext>
            </a:extLst>
          </p:cNvPr>
          <p:cNvGraphicFramePr>
            <a:graphicFrameLocks noGrp="1"/>
          </p:cNvGraphicFramePr>
          <p:nvPr/>
        </p:nvGraphicFramePr>
        <p:xfrm>
          <a:off x="7155462" y="2411144"/>
          <a:ext cx="4028055" cy="386265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28055">
                  <a:extLst>
                    <a:ext uri="{9D8B030D-6E8A-4147-A177-3AD203B41FA5}">
                      <a16:colId xmlns:a16="http://schemas.microsoft.com/office/drawing/2014/main" xmlns="" val="570983108"/>
                    </a:ext>
                  </a:extLst>
                </a:gridCol>
              </a:tblGrid>
              <a:tr h="420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페이지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 err="1"/>
                        <a:t>찜한상품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359279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 </a:t>
                      </a:r>
                      <a:r>
                        <a:rPr lang="en-US" altLang="ko-KR" dirty="0"/>
                        <a:t>:  </a:t>
                      </a:r>
                      <a:r>
                        <a:rPr lang="en-US" altLang="ko-KR" dirty="0" err="1"/>
                        <a:t>favoritlist.jsp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7501730"/>
                  </a:ext>
                </a:extLst>
              </a:tr>
              <a:tr h="30759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 설명</a:t>
                      </a:r>
                      <a:endParaRPr lang="en-US" altLang="ko-KR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찜한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상품의 목록을 모여줍니다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</a:rPr>
                        <a:t>찜한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상품을 목록에서 제거하려면 삭제버튼을 클릭하면 됩니다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</a:rPr>
                        <a:t>찜한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상품을 구매하고 싶으면 담기 버튼을 </a:t>
                      </a: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</a:rPr>
                        <a:t>클리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후에 </a:t>
                      </a: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</a:rPr>
                        <a:t>모달창에서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원하는 수량 </a:t>
                      </a: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</a:rPr>
                        <a:t>만큰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설정 후에 장바구니 담기 버튼을 클릭하면 장바구니에 담겨 주문 할 수 있습니다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0044617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0335DC3-A7C1-438C-A2F9-7F85F6964910}"/>
              </a:ext>
            </a:extLst>
          </p:cNvPr>
          <p:cNvSpPr txBox="1"/>
          <p:nvPr/>
        </p:nvSpPr>
        <p:spPr>
          <a:xfrm>
            <a:off x="961051" y="703586"/>
            <a:ext cx="39982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프로그램 실행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– </a:t>
            </a:r>
            <a:r>
              <a:rPr lang="ko-KR" altLang="en-US" sz="3000" spc="-150" dirty="0" err="1">
                <a:solidFill>
                  <a:schemeClr val="accent4"/>
                </a:solidFill>
                <a:latin typeface="+mj-ea"/>
                <a:ea typeface="+mj-ea"/>
              </a:rPr>
              <a:t>찜상품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45E459ED-9836-42E1-8637-68071D5AF1FE}"/>
              </a:ext>
            </a:extLst>
          </p:cNvPr>
          <p:cNvSpPr txBox="1"/>
          <p:nvPr/>
        </p:nvSpPr>
        <p:spPr>
          <a:xfrm>
            <a:off x="138923" y="703586"/>
            <a:ext cx="856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7.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B92BC376-3B81-4D74-A19E-24BE3C9A0EDC}"/>
              </a:ext>
            </a:extLst>
          </p:cNvPr>
          <p:cNvSpPr txBox="1"/>
          <p:nvPr/>
        </p:nvSpPr>
        <p:spPr>
          <a:xfrm>
            <a:off x="157472" y="183519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300" dirty="0">
                <a:solidFill>
                  <a:schemeClr val="accent4"/>
                </a:solidFill>
              </a:rPr>
              <a:t>4</a:t>
            </a:r>
            <a:r>
              <a:rPr lang="ko-KR" altLang="en-US" sz="1400" spc="300" dirty="0">
                <a:solidFill>
                  <a:schemeClr val="accent4"/>
                </a:solidFill>
              </a:rPr>
              <a:t>조</a:t>
            </a:r>
            <a:r>
              <a:rPr lang="en-US" altLang="ko-KR" sz="1400" spc="300" dirty="0">
                <a:solidFill>
                  <a:schemeClr val="accent4"/>
                </a:solidFill>
              </a:rPr>
              <a:t> Project</a:t>
            </a:r>
            <a:endParaRPr lang="ko-KR" altLang="en-US" sz="1400" spc="300" dirty="0">
              <a:solidFill>
                <a:schemeClr val="accent4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EE797A2A-A4C7-4B7D-896D-3301D3E1C8E2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EA13B871-5CBE-4CDA-B51A-41BD0732B141}"/>
              </a:ext>
            </a:extLst>
          </p:cNvPr>
          <p:cNvSpPr/>
          <p:nvPr/>
        </p:nvSpPr>
        <p:spPr>
          <a:xfrm>
            <a:off x="5745542" y="3176209"/>
            <a:ext cx="704683" cy="296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EA13B871-5CBE-4CDA-B51A-41BD0732B141}"/>
              </a:ext>
            </a:extLst>
          </p:cNvPr>
          <p:cNvSpPr/>
          <p:nvPr/>
        </p:nvSpPr>
        <p:spPr>
          <a:xfrm>
            <a:off x="1784955" y="2345335"/>
            <a:ext cx="4879455" cy="1518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699A701E-28A0-46C2-B85D-021454C81CA7}"/>
              </a:ext>
            </a:extLst>
          </p:cNvPr>
          <p:cNvSpPr/>
          <p:nvPr/>
        </p:nvSpPr>
        <p:spPr>
          <a:xfrm>
            <a:off x="5524353" y="3202816"/>
            <a:ext cx="243280" cy="20497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699A701E-28A0-46C2-B85D-021454C81CA7}"/>
              </a:ext>
            </a:extLst>
          </p:cNvPr>
          <p:cNvSpPr/>
          <p:nvPr/>
        </p:nvSpPr>
        <p:spPr>
          <a:xfrm>
            <a:off x="1663315" y="2170276"/>
            <a:ext cx="243280" cy="20497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EA13B871-5CBE-4CDA-B51A-41BD0732B141}"/>
              </a:ext>
            </a:extLst>
          </p:cNvPr>
          <p:cNvSpPr/>
          <p:nvPr/>
        </p:nvSpPr>
        <p:spPr>
          <a:xfrm>
            <a:off x="5745543" y="2929335"/>
            <a:ext cx="704683" cy="246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699A701E-28A0-46C2-B85D-021454C81CA7}"/>
              </a:ext>
            </a:extLst>
          </p:cNvPr>
          <p:cNvSpPr/>
          <p:nvPr/>
        </p:nvSpPr>
        <p:spPr>
          <a:xfrm>
            <a:off x="5524353" y="2826847"/>
            <a:ext cx="243280" cy="20497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58898" y="4333657"/>
            <a:ext cx="2914680" cy="165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A13B871-5CBE-4CDA-B51A-41BD0732B141}"/>
              </a:ext>
            </a:extLst>
          </p:cNvPr>
          <p:cNvSpPr/>
          <p:nvPr/>
        </p:nvSpPr>
        <p:spPr>
          <a:xfrm>
            <a:off x="2958898" y="4333657"/>
            <a:ext cx="2914680" cy="1650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699A701E-28A0-46C2-B85D-021454C81CA7}"/>
              </a:ext>
            </a:extLst>
          </p:cNvPr>
          <p:cNvSpPr/>
          <p:nvPr/>
        </p:nvSpPr>
        <p:spPr>
          <a:xfrm>
            <a:off x="2837258" y="4231169"/>
            <a:ext cx="243280" cy="20497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406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47307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tx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프로젝트 목적</a:t>
              </a:r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 분배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0.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CB9DBE9B-C498-441E-8450-DAE8C89B1B20}"/>
              </a:ext>
            </a:extLst>
          </p:cNvPr>
          <p:cNvSpPr/>
          <p:nvPr/>
        </p:nvSpPr>
        <p:spPr>
          <a:xfrm>
            <a:off x="639921" y="477300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6F93CC0-CD32-41B0-8AAC-E31BEBD10508}"/>
              </a:ext>
            </a:extLst>
          </p:cNvPr>
          <p:cNvSpPr txBox="1"/>
          <p:nvPr/>
        </p:nvSpPr>
        <p:spPr>
          <a:xfrm>
            <a:off x="1134545" y="4798405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</a:t>
            </a:r>
            <a:r>
              <a:rPr lang="ko-KR" altLang="en-US" dirty="0"/>
              <a:t> 코로나 이후 소비 트렌드가 바뀌면서 </a:t>
            </a:r>
            <a:r>
              <a:rPr lang="ko-KR" altLang="en-US" dirty="0" err="1"/>
              <a:t>비대면</a:t>
            </a:r>
            <a:r>
              <a:rPr lang="en-US" altLang="ko-KR" dirty="0"/>
              <a:t> </a:t>
            </a:r>
            <a:r>
              <a:rPr lang="ko-KR" altLang="en-US" dirty="0"/>
              <a:t>온라인쇼핑몰이 증가 </a:t>
            </a:r>
            <a:r>
              <a:rPr lang="en-US" altLang="ko-KR" dirty="0">
                <a:solidFill>
                  <a:schemeClr val="bg1"/>
                </a:solidFill>
              </a:rPr>
              <a:t>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B30E11C8-650C-4E72-A2AB-79A8A66CB379}"/>
              </a:ext>
            </a:extLst>
          </p:cNvPr>
          <p:cNvSpPr/>
          <p:nvPr/>
        </p:nvSpPr>
        <p:spPr>
          <a:xfrm>
            <a:off x="658971" y="5401655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FC05349-AA7D-41D1-8FDC-3558A1A33F99}"/>
              </a:ext>
            </a:extLst>
          </p:cNvPr>
          <p:cNvSpPr txBox="1"/>
          <p:nvPr/>
        </p:nvSpPr>
        <p:spPr>
          <a:xfrm>
            <a:off x="1153595" y="5427055"/>
            <a:ext cx="948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</a:t>
            </a:r>
            <a:r>
              <a:rPr lang="ko-KR" altLang="en-US" dirty="0"/>
              <a:t> 편리함과 소비 만족도를 높이기 위해 다양한 식재료가 있는 식료품 구매 사이트를 제공 </a:t>
            </a:r>
            <a:r>
              <a:rPr lang="en-US" altLang="ko-KR" dirty="0">
                <a:solidFill>
                  <a:schemeClr val="bg1"/>
                </a:solidFill>
              </a:rPr>
              <a:t>00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5410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46CB7EC-7373-4E31-A7D6-54218DAFE2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26388"/>
          <a:stretch/>
        </p:blipFill>
        <p:spPr>
          <a:xfrm>
            <a:off x="1286973" y="1719616"/>
            <a:ext cx="5575617" cy="6959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22B99C6-BF13-43EF-B8A5-5B8DEDA2950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549" y="2496864"/>
            <a:ext cx="5348449" cy="417761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7" name="표 67">
            <a:extLst>
              <a:ext uri="{FF2B5EF4-FFF2-40B4-BE49-F238E27FC236}">
                <a16:creationId xmlns:a16="http://schemas.microsoft.com/office/drawing/2014/main" xmlns="" id="{59ADCC43-B2E9-4AF3-AFB9-DB57422EADAE}"/>
              </a:ext>
            </a:extLst>
          </p:cNvPr>
          <p:cNvGraphicFramePr>
            <a:graphicFrameLocks noGrp="1"/>
          </p:cNvGraphicFramePr>
          <p:nvPr/>
        </p:nvGraphicFramePr>
        <p:xfrm>
          <a:off x="7155462" y="2411144"/>
          <a:ext cx="4028055" cy="386265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28055">
                  <a:extLst>
                    <a:ext uri="{9D8B030D-6E8A-4147-A177-3AD203B41FA5}">
                      <a16:colId xmlns:a16="http://schemas.microsoft.com/office/drawing/2014/main" xmlns="" val="570983108"/>
                    </a:ext>
                  </a:extLst>
                </a:gridCol>
              </a:tblGrid>
              <a:tr h="420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페이지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상품문의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359279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 </a:t>
                      </a:r>
                      <a:r>
                        <a:rPr lang="en-US" altLang="ko-KR" dirty="0"/>
                        <a:t>:  </a:t>
                      </a:r>
                      <a:r>
                        <a:rPr lang="en-US" altLang="ko-KR" dirty="0" err="1"/>
                        <a:t>oneinquiry.jsp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7501730"/>
                  </a:ext>
                </a:extLst>
              </a:tr>
              <a:tr h="30759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 설명</a:t>
                      </a:r>
                      <a:endParaRPr lang="en-US" altLang="ko-KR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헤더부분의 공지사항부분을 클릭하면 고객센터의 공지사항 페이지로 이동하게 됨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공지사항의 제목부분을 클릭하게 되면 클릭한 공지사항의 내용이 뜨게 됨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쉽게 찾는 게시물을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찾기위해서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처리를 하였음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검색하는 부분을 만들어서 자신이 수정 및 삭제하고 싶은 게시물을 쉽게 찾을 수 있도록 하였음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0044617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0335DC3-A7C1-438C-A2F9-7F85F6964910}"/>
              </a:ext>
            </a:extLst>
          </p:cNvPr>
          <p:cNvSpPr txBox="1"/>
          <p:nvPr/>
        </p:nvSpPr>
        <p:spPr>
          <a:xfrm>
            <a:off x="961051" y="703586"/>
            <a:ext cx="43636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프로그램 실행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–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공지사항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45E459ED-9836-42E1-8637-68071D5AF1FE}"/>
              </a:ext>
            </a:extLst>
          </p:cNvPr>
          <p:cNvSpPr txBox="1"/>
          <p:nvPr/>
        </p:nvSpPr>
        <p:spPr>
          <a:xfrm>
            <a:off x="138923" y="703586"/>
            <a:ext cx="856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7.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B92BC376-3B81-4D74-A19E-24BE3C9A0EDC}"/>
              </a:ext>
            </a:extLst>
          </p:cNvPr>
          <p:cNvSpPr txBox="1"/>
          <p:nvPr/>
        </p:nvSpPr>
        <p:spPr>
          <a:xfrm>
            <a:off x="157472" y="183519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300" dirty="0">
                <a:solidFill>
                  <a:schemeClr val="accent4"/>
                </a:solidFill>
              </a:rPr>
              <a:t>4</a:t>
            </a:r>
            <a:r>
              <a:rPr lang="ko-KR" altLang="en-US" sz="1400" spc="300" dirty="0">
                <a:solidFill>
                  <a:schemeClr val="accent4"/>
                </a:solidFill>
              </a:rPr>
              <a:t>조</a:t>
            </a:r>
            <a:r>
              <a:rPr lang="en-US" altLang="ko-KR" sz="1400" spc="300" dirty="0">
                <a:solidFill>
                  <a:schemeClr val="accent4"/>
                </a:solidFill>
              </a:rPr>
              <a:t> Project</a:t>
            </a:r>
            <a:endParaRPr lang="ko-KR" altLang="en-US" sz="1400" spc="300" dirty="0">
              <a:solidFill>
                <a:schemeClr val="accent4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EE797A2A-A4C7-4B7D-896D-3301D3E1C8E2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EA13B871-5CBE-4CDA-B51A-41BD0732B141}"/>
              </a:ext>
            </a:extLst>
          </p:cNvPr>
          <p:cNvSpPr/>
          <p:nvPr/>
        </p:nvSpPr>
        <p:spPr>
          <a:xfrm>
            <a:off x="2579088" y="5984389"/>
            <a:ext cx="2969456" cy="289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EA13B871-5CBE-4CDA-B51A-41BD0732B141}"/>
              </a:ext>
            </a:extLst>
          </p:cNvPr>
          <p:cNvSpPr/>
          <p:nvPr/>
        </p:nvSpPr>
        <p:spPr>
          <a:xfrm>
            <a:off x="6132618" y="1820819"/>
            <a:ext cx="520953" cy="192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699A701E-28A0-46C2-B85D-021454C81CA7}"/>
              </a:ext>
            </a:extLst>
          </p:cNvPr>
          <p:cNvSpPr/>
          <p:nvPr/>
        </p:nvSpPr>
        <p:spPr>
          <a:xfrm>
            <a:off x="5974360" y="1727918"/>
            <a:ext cx="243280" cy="20497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699A701E-28A0-46C2-B85D-021454C81CA7}"/>
              </a:ext>
            </a:extLst>
          </p:cNvPr>
          <p:cNvSpPr/>
          <p:nvPr/>
        </p:nvSpPr>
        <p:spPr>
          <a:xfrm>
            <a:off x="2412364" y="5890779"/>
            <a:ext cx="243280" cy="20497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A13B871-5CBE-4CDA-B51A-41BD0732B141}"/>
              </a:ext>
            </a:extLst>
          </p:cNvPr>
          <p:cNvSpPr/>
          <p:nvPr/>
        </p:nvSpPr>
        <p:spPr>
          <a:xfrm>
            <a:off x="2133600" y="3083324"/>
            <a:ext cx="3954120" cy="272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699A701E-28A0-46C2-B85D-021454C81CA7}"/>
              </a:ext>
            </a:extLst>
          </p:cNvPr>
          <p:cNvSpPr/>
          <p:nvPr/>
        </p:nvSpPr>
        <p:spPr>
          <a:xfrm>
            <a:off x="2011960" y="2980837"/>
            <a:ext cx="243280" cy="20497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E630B5C1-643C-4791-926F-87044E055121}"/>
              </a:ext>
            </a:extLst>
          </p:cNvPr>
          <p:cNvSpPr/>
          <p:nvPr/>
        </p:nvSpPr>
        <p:spPr>
          <a:xfrm>
            <a:off x="4267325" y="6489098"/>
            <a:ext cx="1820395" cy="185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E0A192BA-A24C-45FA-A3A1-0DEA58C5E911}"/>
              </a:ext>
            </a:extLst>
          </p:cNvPr>
          <p:cNvSpPr/>
          <p:nvPr/>
        </p:nvSpPr>
        <p:spPr>
          <a:xfrm>
            <a:off x="4100601" y="6395487"/>
            <a:ext cx="243280" cy="20497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6031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807" y="2404437"/>
            <a:ext cx="6827799" cy="376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7" name="표 67">
            <a:extLst>
              <a:ext uri="{FF2B5EF4-FFF2-40B4-BE49-F238E27FC236}">
                <a16:creationId xmlns:a16="http://schemas.microsoft.com/office/drawing/2014/main" xmlns="" id="{59ADCC43-B2E9-4AF3-AFB9-DB57422EA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80316457"/>
              </p:ext>
            </p:extLst>
          </p:nvPr>
        </p:nvGraphicFramePr>
        <p:xfrm>
          <a:off x="7155462" y="2411144"/>
          <a:ext cx="4028055" cy="386265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28055">
                  <a:extLst>
                    <a:ext uri="{9D8B030D-6E8A-4147-A177-3AD203B41FA5}">
                      <a16:colId xmlns:a16="http://schemas.microsoft.com/office/drawing/2014/main" xmlns="" val="570983108"/>
                    </a:ext>
                  </a:extLst>
                </a:gridCol>
              </a:tblGrid>
              <a:tr h="420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페이지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상품문의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359279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 </a:t>
                      </a:r>
                      <a:r>
                        <a:rPr lang="en-US" altLang="ko-KR" dirty="0"/>
                        <a:t>:  </a:t>
                      </a:r>
                      <a:r>
                        <a:rPr lang="en-US" altLang="ko-KR" dirty="0" err="1"/>
                        <a:t>oneinquiry.jsp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7501730"/>
                  </a:ext>
                </a:extLst>
              </a:tr>
              <a:tr h="30759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 설명</a:t>
                      </a:r>
                      <a:endParaRPr lang="en-US" altLang="ko-KR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문의 클릭 시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문의 페이지 이동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현재 쓴 글이 없어 목록에 내역이 존재하지 않습니다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글쓰기 버튼을 클릭 하여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 작성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0044617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0335DC3-A7C1-438C-A2F9-7F85F6964910}"/>
              </a:ext>
            </a:extLst>
          </p:cNvPr>
          <p:cNvSpPr txBox="1"/>
          <p:nvPr/>
        </p:nvSpPr>
        <p:spPr>
          <a:xfrm>
            <a:off x="961051" y="703586"/>
            <a:ext cx="43636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프로그램 실행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– 1 : 1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문의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45E459ED-9836-42E1-8637-68071D5AF1FE}"/>
              </a:ext>
            </a:extLst>
          </p:cNvPr>
          <p:cNvSpPr txBox="1"/>
          <p:nvPr/>
        </p:nvSpPr>
        <p:spPr>
          <a:xfrm>
            <a:off x="138923" y="703586"/>
            <a:ext cx="856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7.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B92BC376-3B81-4D74-A19E-24BE3C9A0EDC}"/>
              </a:ext>
            </a:extLst>
          </p:cNvPr>
          <p:cNvSpPr txBox="1"/>
          <p:nvPr/>
        </p:nvSpPr>
        <p:spPr>
          <a:xfrm>
            <a:off x="157472" y="183519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300" dirty="0">
                <a:solidFill>
                  <a:schemeClr val="accent4"/>
                </a:solidFill>
              </a:rPr>
              <a:t>4</a:t>
            </a:r>
            <a:r>
              <a:rPr lang="ko-KR" altLang="en-US" sz="1400" spc="300" dirty="0">
                <a:solidFill>
                  <a:schemeClr val="accent4"/>
                </a:solidFill>
              </a:rPr>
              <a:t>조</a:t>
            </a:r>
            <a:r>
              <a:rPr lang="en-US" altLang="ko-KR" sz="1400" spc="300" dirty="0">
                <a:solidFill>
                  <a:schemeClr val="accent4"/>
                </a:solidFill>
              </a:rPr>
              <a:t> Project</a:t>
            </a:r>
            <a:endParaRPr lang="ko-KR" altLang="en-US" sz="1400" spc="300" dirty="0">
              <a:solidFill>
                <a:schemeClr val="accent4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EE797A2A-A4C7-4B7D-896D-3301D3E1C8E2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EA13B871-5CBE-4CDA-B51A-41BD0732B141}"/>
              </a:ext>
            </a:extLst>
          </p:cNvPr>
          <p:cNvSpPr/>
          <p:nvPr/>
        </p:nvSpPr>
        <p:spPr>
          <a:xfrm>
            <a:off x="6254444" y="5889618"/>
            <a:ext cx="696923" cy="280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EA13B871-5CBE-4CDA-B51A-41BD0732B141}"/>
              </a:ext>
            </a:extLst>
          </p:cNvPr>
          <p:cNvSpPr/>
          <p:nvPr/>
        </p:nvSpPr>
        <p:spPr>
          <a:xfrm>
            <a:off x="6209360" y="2850293"/>
            <a:ext cx="520953" cy="192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699A701E-28A0-46C2-B85D-021454C81CA7}"/>
              </a:ext>
            </a:extLst>
          </p:cNvPr>
          <p:cNvSpPr/>
          <p:nvPr/>
        </p:nvSpPr>
        <p:spPr>
          <a:xfrm>
            <a:off x="6019403" y="2741499"/>
            <a:ext cx="243280" cy="20497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699A701E-28A0-46C2-B85D-021454C81CA7}"/>
              </a:ext>
            </a:extLst>
          </p:cNvPr>
          <p:cNvSpPr/>
          <p:nvPr/>
        </p:nvSpPr>
        <p:spPr>
          <a:xfrm>
            <a:off x="3116327" y="4457157"/>
            <a:ext cx="243280" cy="20497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699A701E-28A0-46C2-B85D-021454C81CA7}"/>
              </a:ext>
            </a:extLst>
          </p:cNvPr>
          <p:cNvSpPr/>
          <p:nvPr/>
        </p:nvSpPr>
        <p:spPr>
          <a:xfrm>
            <a:off x="6087720" y="5787130"/>
            <a:ext cx="243280" cy="20497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A13B871-5CBE-4CDA-B51A-41BD0732B141}"/>
              </a:ext>
            </a:extLst>
          </p:cNvPr>
          <p:cNvSpPr/>
          <p:nvPr/>
        </p:nvSpPr>
        <p:spPr>
          <a:xfrm>
            <a:off x="3285229" y="4559645"/>
            <a:ext cx="2258836" cy="696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0718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9280" y="1810482"/>
            <a:ext cx="3873780" cy="471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7" name="표 67">
            <a:extLst>
              <a:ext uri="{FF2B5EF4-FFF2-40B4-BE49-F238E27FC236}">
                <a16:creationId xmlns:a16="http://schemas.microsoft.com/office/drawing/2014/main" xmlns="" id="{59ADCC43-B2E9-4AF3-AFB9-DB57422EADAE}"/>
              </a:ext>
            </a:extLst>
          </p:cNvPr>
          <p:cNvGraphicFramePr>
            <a:graphicFrameLocks noGrp="1"/>
          </p:cNvGraphicFramePr>
          <p:nvPr/>
        </p:nvGraphicFramePr>
        <p:xfrm>
          <a:off x="7155462" y="2411144"/>
          <a:ext cx="4028055" cy="386265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028055">
                  <a:extLst>
                    <a:ext uri="{9D8B030D-6E8A-4147-A177-3AD203B41FA5}">
                      <a16:colId xmlns:a16="http://schemas.microsoft.com/office/drawing/2014/main" xmlns="" val="570983108"/>
                    </a:ext>
                  </a:extLst>
                </a:gridCol>
              </a:tblGrid>
              <a:tr h="420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페이지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상품문의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359279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 </a:t>
                      </a:r>
                      <a:r>
                        <a:rPr lang="en-US" altLang="ko-KR" dirty="0"/>
                        <a:t>:  </a:t>
                      </a:r>
                      <a:r>
                        <a:rPr lang="en-US" altLang="ko-KR" dirty="0" err="1"/>
                        <a:t>oneinquirywrite.jsp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7501730"/>
                  </a:ext>
                </a:extLst>
              </a:tr>
              <a:tr h="30759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 설명</a:t>
                      </a:r>
                      <a:endParaRPr lang="en-US" altLang="ko-KR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 내용 작성 후 저장 버튼 클릭 하여 등록합니다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 추가된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0044617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0335DC3-A7C1-438C-A2F9-7F85F6964910}"/>
              </a:ext>
            </a:extLst>
          </p:cNvPr>
          <p:cNvSpPr txBox="1"/>
          <p:nvPr/>
        </p:nvSpPr>
        <p:spPr>
          <a:xfrm>
            <a:off x="961051" y="703586"/>
            <a:ext cx="43140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프로그램 실행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– 1 : 1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문의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45E459ED-9836-42E1-8637-68071D5AF1FE}"/>
              </a:ext>
            </a:extLst>
          </p:cNvPr>
          <p:cNvSpPr txBox="1"/>
          <p:nvPr/>
        </p:nvSpPr>
        <p:spPr>
          <a:xfrm>
            <a:off x="138923" y="703586"/>
            <a:ext cx="856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7.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B92BC376-3B81-4D74-A19E-24BE3C9A0EDC}"/>
              </a:ext>
            </a:extLst>
          </p:cNvPr>
          <p:cNvSpPr txBox="1"/>
          <p:nvPr/>
        </p:nvSpPr>
        <p:spPr>
          <a:xfrm>
            <a:off x="157472" y="183519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300" dirty="0">
                <a:solidFill>
                  <a:schemeClr val="accent4"/>
                </a:solidFill>
              </a:rPr>
              <a:t>4</a:t>
            </a:r>
            <a:r>
              <a:rPr lang="ko-KR" altLang="en-US" sz="1400" spc="300" dirty="0">
                <a:solidFill>
                  <a:schemeClr val="accent4"/>
                </a:solidFill>
              </a:rPr>
              <a:t>조</a:t>
            </a:r>
            <a:r>
              <a:rPr lang="en-US" altLang="ko-KR" sz="1400" spc="300" dirty="0">
                <a:solidFill>
                  <a:schemeClr val="accent4"/>
                </a:solidFill>
              </a:rPr>
              <a:t> Project</a:t>
            </a:r>
            <a:endParaRPr lang="ko-KR" altLang="en-US" sz="1400" spc="300" dirty="0">
              <a:solidFill>
                <a:schemeClr val="accent4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EE797A2A-A4C7-4B7D-896D-3301D3E1C8E2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EA13B871-5CBE-4CDA-B51A-41BD0732B141}"/>
              </a:ext>
            </a:extLst>
          </p:cNvPr>
          <p:cNvSpPr/>
          <p:nvPr/>
        </p:nvSpPr>
        <p:spPr>
          <a:xfrm>
            <a:off x="3201092" y="2156926"/>
            <a:ext cx="3594515" cy="25056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EA13B871-5CBE-4CDA-B51A-41BD0732B141}"/>
              </a:ext>
            </a:extLst>
          </p:cNvPr>
          <p:cNvSpPr/>
          <p:nvPr/>
        </p:nvSpPr>
        <p:spPr>
          <a:xfrm>
            <a:off x="3590754" y="6257127"/>
            <a:ext cx="520953" cy="192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699A701E-28A0-46C2-B85D-021454C81CA7}"/>
              </a:ext>
            </a:extLst>
          </p:cNvPr>
          <p:cNvSpPr/>
          <p:nvPr/>
        </p:nvSpPr>
        <p:spPr>
          <a:xfrm>
            <a:off x="3400797" y="6148333"/>
            <a:ext cx="243280" cy="20497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7967" y="2189879"/>
            <a:ext cx="3499974" cy="2267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699A701E-28A0-46C2-B85D-021454C81CA7}"/>
              </a:ext>
            </a:extLst>
          </p:cNvPr>
          <p:cNvSpPr/>
          <p:nvPr/>
        </p:nvSpPr>
        <p:spPr>
          <a:xfrm>
            <a:off x="3079452" y="2054438"/>
            <a:ext cx="243280" cy="20497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8568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90BD614D-11D4-48F4-AEE6-67355BAAA40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6177" y="1821819"/>
            <a:ext cx="5610879" cy="498616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7" name="표 67">
            <a:extLst>
              <a:ext uri="{FF2B5EF4-FFF2-40B4-BE49-F238E27FC236}">
                <a16:creationId xmlns:a16="http://schemas.microsoft.com/office/drawing/2014/main" xmlns="" id="{59ADCC43-B2E9-4AF3-AFB9-DB57422EA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41846034"/>
              </p:ext>
            </p:extLst>
          </p:nvPr>
        </p:nvGraphicFramePr>
        <p:xfrm>
          <a:off x="7155462" y="2411144"/>
          <a:ext cx="4119179" cy="386265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19179">
                  <a:extLst>
                    <a:ext uri="{9D8B030D-6E8A-4147-A177-3AD203B41FA5}">
                      <a16:colId xmlns:a16="http://schemas.microsoft.com/office/drawing/2014/main" xmlns="" val="570983108"/>
                    </a:ext>
                  </a:extLst>
                </a:gridCol>
              </a:tblGrid>
              <a:tr h="420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페이지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관리자 페이지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공지사항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359279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mnotice.jsp</a:t>
                      </a:r>
                      <a:r>
                        <a:rPr lang="en-US" altLang="ko-KR" dirty="0"/>
                        <a:t> , </a:t>
                      </a:r>
                      <a:r>
                        <a:rPr lang="en-US" altLang="ko-KR" dirty="0" err="1"/>
                        <a:t>mnoticewrite.jsp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7501730"/>
                  </a:ext>
                </a:extLst>
              </a:tr>
              <a:tr h="30759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 설명</a:t>
                      </a:r>
                      <a:endParaRPr lang="en-US" altLang="ko-KR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공지사항의 제목부분을 클릭하게 되면 클릭한 공지사항의 내용이 뜨게 됩니다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처리를 하였습니다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검색하는 부분을 만들어서 자신이 수정 및 삭제하고 싶은 게시물을 쉽게 찾을 수 있도록 하였습니다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공지글쓰기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버튼을 누르면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공지글쓰기페이지로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넘어가게 하였습니다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0044617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0335DC3-A7C1-438C-A2F9-7F85F6964910}"/>
              </a:ext>
            </a:extLst>
          </p:cNvPr>
          <p:cNvSpPr txBox="1"/>
          <p:nvPr/>
        </p:nvSpPr>
        <p:spPr>
          <a:xfrm>
            <a:off x="961051" y="703586"/>
            <a:ext cx="6514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프로그램 실행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–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관리자 페이지</a:t>
            </a:r>
            <a:r>
              <a:rPr lang="en-US" altLang="ko-KR" sz="2400" spc="-150" dirty="0">
                <a:solidFill>
                  <a:schemeClr val="accent4"/>
                </a:solidFill>
                <a:latin typeface="+mj-ea"/>
                <a:ea typeface="+mj-ea"/>
              </a:rPr>
              <a:t>(</a:t>
            </a:r>
            <a:r>
              <a:rPr lang="ko-KR" altLang="en-US" sz="2400" spc="-150" dirty="0">
                <a:solidFill>
                  <a:schemeClr val="accent4"/>
                </a:solidFill>
                <a:latin typeface="+mj-ea"/>
                <a:ea typeface="+mj-ea"/>
              </a:rPr>
              <a:t>공지사항</a:t>
            </a:r>
            <a:r>
              <a:rPr lang="en-US" altLang="ko-KR" sz="2400" spc="-150" dirty="0">
                <a:solidFill>
                  <a:schemeClr val="accent4"/>
                </a:solidFill>
                <a:latin typeface="+mj-ea"/>
                <a:ea typeface="+mj-ea"/>
              </a:rPr>
              <a:t>)</a:t>
            </a:r>
            <a:endParaRPr lang="ko-KR" altLang="en-US" sz="24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45E459ED-9836-42E1-8637-68071D5AF1FE}"/>
              </a:ext>
            </a:extLst>
          </p:cNvPr>
          <p:cNvSpPr txBox="1"/>
          <p:nvPr/>
        </p:nvSpPr>
        <p:spPr>
          <a:xfrm>
            <a:off x="138923" y="703586"/>
            <a:ext cx="856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7.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B92BC376-3B81-4D74-A19E-24BE3C9A0EDC}"/>
              </a:ext>
            </a:extLst>
          </p:cNvPr>
          <p:cNvSpPr txBox="1"/>
          <p:nvPr/>
        </p:nvSpPr>
        <p:spPr>
          <a:xfrm>
            <a:off x="157472" y="183519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300" dirty="0">
                <a:solidFill>
                  <a:schemeClr val="accent4"/>
                </a:solidFill>
              </a:rPr>
              <a:t>4</a:t>
            </a:r>
            <a:r>
              <a:rPr lang="ko-KR" altLang="en-US" sz="1400" spc="300" dirty="0">
                <a:solidFill>
                  <a:schemeClr val="accent4"/>
                </a:solidFill>
              </a:rPr>
              <a:t>조</a:t>
            </a:r>
            <a:r>
              <a:rPr lang="en-US" altLang="ko-KR" sz="1400" spc="300" dirty="0">
                <a:solidFill>
                  <a:schemeClr val="accent4"/>
                </a:solidFill>
              </a:rPr>
              <a:t> Project</a:t>
            </a:r>
            <a:endParaRPr lang="ko-KR" altLang="en-US" sz="1400" spc="300" dirty="0">
              <a:solidFill>
                <a:schemeClr val="accent4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EE797A2A-A4C7-4B7D-896D-3301D3E1C8E2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EA13B871-5CBE-4CDA-B51A-41BD0732B141}"/>
              </a:ext>
            </a:extLst>
          </p:cNvPr>
          <p:cNvSpPr/>
          <p:nvPr/>
        </p:nvSpPr>
        <p:spPr>
          <a:xfrm>
            <a:off x="2114420" y="2434815"/>
            <a:ext cx="2697278" cy="251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EA13B871-5CBE-4CDA-B51A-41BD0732B141}"/>
              </a:ext>
            </a:extLst>
          </p:cNvPr>
          <p:cNvSpPr/>
          <p:nvPr/>
        </p:nvSpPr>
        <p:spPr>
          <a:xfrm>
            <a:off x="2397623" y="5788132"/>
            <a:ext cx="3150921" cy="251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699A701E-28A0-46C2-B85D-021454C81CA7}"/>
              </a:ext>
            </a:extLst>
          </p:cNvPr>
          <p:cNvSpPr/>
          <p:nvPr/>
        </p:nvSpPr>
        <p:spPr>
          <a:xfrm>
            <a:off x="2010535" y="2341219"/>
            <a:ext cx="225469" cy="20790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6B908C9A-1CF2-4957-95B1-9F6798E9C27C}"/>
              </a:ext>
            </a:extLst>
          </p:cNvPr>
          <p:cNvSpPr/>
          <p:nvPr/>
        </p:nvSpPr>
        <p:spPr>
          <a:xfrm>
            <a:off x="2249203" y="5651348"/>
            <a:ext cx="243280" cy="20497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EA13B871-5CBE-4CDA-B51A-41BD0732B141}"/>
              </a:ext>
            </a:extLst>
          </p:cNvPr>
          <p:cNvSpPr/>
          <p:nvPr/>
        </p:nvSpPr>
        <p:spPr>
          <a:xfrm>
            <a:off x="4213965" y="6282556"/>
            <a:ext cx="1890913" cy="2049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6B908C9A-1CF2-4957-95B1-9F6798E9C27C}"/>
              </a:ext>
            </a:extLst>
          </p:cNvPr>
          <p:cNvSpPr/>
          <p:nvPr/>
        </p:nvSpPr>
        <p:spPr>
          <a:xfrm>
            <a:off x="4083447" y="6203261"/>
            <a:ext cx="243280" cy="20497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521C4479-E067-4A05-AE93-FAA40698E2F0}"/>
              </a:ext>
            </a:extLst>
          </p:cNvPr>
          <p:cNvSpPr/>
          <p:nvPr/>
        </p:nvSpPr>
        <p:spPr>
          <a:xfrm>
            <a:off x="5502707" y="6577441"/>
            <a:ext cx="619927" cy="2049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3F7555AD-2798-407C-A20B-1E02A4893710}"/>
              </a:ext>
            </a:extLst>
          </p:cNvPr>
          <p:cNvSpPr/>
          <p:nvPr/>
        </p:nvSpPr>
        <p:spPr>
          <a:xfrm>
            <a:off x="5354433" y="6498146"/>
            <a:ext cx="243280" cy="20497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560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D3FD012-FA31-4D85-B5A0-745FCF1ED22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869" y="4405467"/>
            <a:ext cx="4605338" cy="1828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02BA3FF-0C8E-4A0E-BE5A-4AB4F1EFDC1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305" y="1944013"/>
            <a:ext cx="3734590" cy="229115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7" name="표 67">
            <a:extLst>
              <a:ext uri="{FF2B5EF4-FFF2-40B4-BE49-F238E27FC236}">
                <a16:creationId xmlns:a16="http://schemas.microsoft.com/office/drawing/2014/main" xmlns="" id="{59ADCC43-B2E9-4AF3-AFB9-DB57422EA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67436295"/>
              </p:ext>
            </p:extLst>
          </p:nvPr>
        </p:nvGraphicFramePr>
        <p:xfrm>
          <a:off x="7155462" y="2411144"/>
          <a:ext cx="4119179" cy="386265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19179">
                  <a:extLst>
                    <a:ext uri="{9D8B030D-6E8A-4147-A177-3AD203B41FA5}">
                      <a16:colId xmlns:a16="http://schemas.microsoft.com/office/drawing/2014/main" xmlns="" val="570983108"/>
                    </a:ext>
                  </a:extLst>
                </a:gridCol>
              </a:tblGrid>
              <a:tr h="420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페이지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관리자 페이지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공지사항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359279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mnotice.jsp</a:t>
                      </a:r>
                      <a:r>
                        <a:rPr lang="en-US" altLang="ko-KR" dirty="0"/>
                        <a:t> , </a:t>
                      </a:r>
                      <a:r>
                        <a:rPr lang="en-US" altLang="ko-KR" dirty="0" err="1"/>
                        <a:t>mnoticewrite.jsp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7501730"/>
                  </a:ext>
                </a:extLst>
              </a:tr>
              <a:tr h="30759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 설명</a:t>
                      </a:r>
                      <a:endParaRPr lang="en-US" altLang="ko-KR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공지사항 글쓰기를 들어가면 작성자에는 관리자의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userID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 자동으로 뜨고 원하는 공지사항의 제목과 내용을 작성합니다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모두 작성 후 등록하기 버튼을 클릭하면 자동적으로 공지사항에 내용이 업로드 됩니다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공지사항의 한 개의 목록을 클릭하면 공지사항 개개인의 내용이 나오게 되고 내용을 확인할 수 있습니다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 버튼을 누르면 현재페이지의 공지 글은 삭제가 되고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목록 버튼을 누르면 공지사항 페이지로 돌아오게 됩니다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0044617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0335DC3-A7C1-438C-A2F9-7F85F6964910}"/>
              </a:ext>
            </a:extLst>
          </p:cNvPr>
          <p:cNvSpPr txBox="1"/>
          <p:nvPr/>
        </p:nvSpPr>
        <p:spPr>
          <a:xfrm>
            <a:off x="961051" y="703586"/>
            <a:ext cx="6514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프로그램 실행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–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관리자 페이지</a:t>
            </a:r>
            <a:r>
              <a:rPr lang="en-US" altLang="ko-KR" sz="2400" spc="-150" dirty="0">
                <a:solidFill>
                  <a:schemeClr val="accent4"/>
                </a:solidFill>
                <a:latin typeface="+mj-ea"/>
                <a:ea typeface="+mj-ea"/>
              </a:rPr>
              <a:t>(</a:t>
            </a:r>
            <a:r>
              <a:rPr lang="ko-KR" altLang="en-US" sz="2400" spc="-150" dirty="0">
                <a:solidFill>
                  <a:schemeClr val="accent4"/>
                </a:solidFill>
                <a:latin typeface="+mj-ea"/>
                <a:ea typeface="+mj-ea"/>
              </a:rPr>
              <a:t>공지사항</a:t>
            </a:r>
            <a:r>
              <a:rPr lang="en-US" altLang="ko-KR" sz="2400" spc="-150" dirty="0">
                <a:solidFill>
                  <a:schemeClr val="accent4"/>
                </a:solidFill>
                <a:latin typeface="+mj-ea"/>
                <a:ea typeface="+mj-ea"/>
              </a:rPr>
              <a:t>)</a:t>
            </a:r>
            <a:endParaRPr lang="ko-KR" altLang="en-US" sz="24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45E459ED-9836-42E1-8637-68071D5AF1FE}"/>
              </a:ext>
            </a:extLst>
          </p:cNvPr>
          <p:cNvSpPr txBox="1"/>
          <p:nvPr/>
        </p:nvSpPr>
        <p:spPr>
          <a:xfrm>
            <a:off x="138923" y="703586"/>
            <a:ext cx="856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7.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B92BC376-3B81-4D74-A19E-24BE3C9A0EDC}"/>
              </a:ext>
            </a:extLst>
          </p:cNvPr>
          <p:cNvSpPr txBox="1"/>
          <p:nvPr/>
        </p:nvSpPr>
        <p:spPr>
          <a:xfrm>
            <a:off x="157472" y="183519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300" dirty="0">
                <a:solidFill>
                  <a:schemeClr val="accent4"/>
                </a:solidFill>
              </a:rPr>
              <a:t>4</a:t>
            </a:r>
            <a:r>
              <a:rPr lang="ko-KR" altLang="en-US" sz="1400" spc="300" dirty="0">
                <a:solidFill>
                  <a:schemeClr val="accent4"/>
                </a:solidFill>
              </a:rPr>
              <a:t>조</a:t>
            </a:r>
            <a:r>
              <a:rPr lang="en-US" altLang="ko-KR" sz="1400" spc="300" dirty="0">
                <a:solidFill>
                  <a:schemeClr val="accent4"/>
                </a:solidFill>
              </a:rPr>
              <a:t> Project</a:t>
            </a:r>
            <a:endParaRPr lang="ko-KR" altLang="en-US" sz="1400" spc="300" dirty="0">
              <a:solidFill>
                <a:schemeClr val="accent4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EE797A2A-A4C7-4B7D-896D-3301D3E1C8E2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B464C659-793D-45B6-9AF8-038F2501684C}"/>
              </a:ext>
            </a:extLst>
          </p:cNvPr>
          <p:cNvSpPr/>
          <p:nvPr/>
        </p:nvSpPr>
        <p:spPr>
          <a:xfrm>
            <a:off x="3351211" y="5949592"/>
            <a:ext cx="1434996" cy="284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C088DB0C-AC93-43D6-AD2F-FF214B024ABD}"/>
              </a:ext>
            </a:extLst>
          </p:cNvPr>
          <p:cNvSpPr/>
          <p:nvPr/>
        </p:nvSpPr>
        <p:spPr>
          <a:xfrm>
            <a:off x="207482" y="1865814"/>
            <a:ext cx="3873312" cy="2369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F36BACB8-7FED-48D4-8B47-577B5BC18252}"/>
              </a:ext>
            </a:extLst>
          </p:cNvPr>
          <p:cNvSpPr/>
          <p:nvPr/>
        </p:nvSpPr>
        <p:spPr>
          <a:xfrm>
            <a:off x="103597" y="1772218"/>
            <a:ext cx="225469" cy="20790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EB548AE-3046-4AB7-BB46-80F07ED51621}"/>
              </a:ext>
            </a:extLst>
          </p:cNvPr>
          <p:cNvSpPr/>
          <p:nvPr/>
        </p:nvSpPr>
        <p:spPr>
          <a:xfrm>
            <a:off x="180869" y="4330249"/>
            <a:ext cx="4694610" cy="1943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FD04118-8F44-49F9-A6FC-B55D14613FC4}"/>
              </a:ext>
            </a:extLst>
          </p:cNvPr>
          <p:cNvSpPr/>
          <p:nvPr/>
        </p:nvSpPr>
        <p:spPr>
          <a:xfrm>
            <a:off x="1780034" y="4013755"/>
            <a:ext cx="748140" cy="202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C91108C7-B729-424B-8AC2-1F6624B6B61D}"/>
              </a:ext>
            </a:extLst>
          </p:cNvPr>
          <p:cNvSpPr/>
          <p:nvPr/>
        </p:nvSpPr>
        <p:spPr>
          <a:xfrm>
            <a:off x="76984" y="4236653"/>
            <a:ext cx="225469" cy="20790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DD2DFA45-4A88-4383-A985-D15E4CF06B33}"/>
              </a:ext>
            </a:extLst>
          </p:cNvPr>
          <p:cNvSpPr/>
          <p:nvPr/>
        </p:nvSpPr>
        <p:spPr>
          <a:xfrm>
            <a:off x="3238476" y="5816825"/>
            <a:ext cx="225469" cy="20790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DFB46F07-0F09-48E1-9B44-15A4777D61AE}"/>
              </a:ext>
            </a:extLst>
          </p:cNvPr>
          <p:cNvSpPr/>
          <p:nvPr/>
        </p:nvSpPr>
        <p:spPr>
          <a:xfrm>
            <a:off x="1641355" y="3887564"/>
            <a:ext cx="225469" cy="20790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BFB64A1-FE50-493D-838F-DD1ABC99B0C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5188" y="4603929"/>
            <a:ext cx="3121782" cy="94532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73AFB460-C503-4BCF-BAD8-2F24ADB43F7C}"/>
              </a:ext>
            </a:extLst>
          </p:cNvPr>
          <p:cNvCxnSpPr>
            <a:cxnSpLocks/>
          </p:cNvCxnSpPr>
          <p:nvPr/>
        </p:nvCxnSpPr>
        <p:spPr>
          <a:xfrm flipV="1">
            <a:off x="3842437" y="5549257"/>
            <a:ext cx="531206" cy="4754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91C745F-398C-459C-84ED-1DF9198D00C4}"/>
              </a:ext>
            </a:extLst>
          </p:cNvPr>
          <p:cNvSpPr/>
          <p:nvPr/>
        </p:nvSpPr>
        <p:spPr>
          <a:xfrm>
            <a:off x="3632298" y="4603929"/>
            <a:ext cx="3144672" cy="945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67864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E919C020-B87B-40B8-90C1-2667D79729D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4342" y="4582583"/>
            <a:ext cx="5192192" cy="15058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3D19A3D-76BB-443A-9AD4-B9E25DC10D3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891" y="2356668"/>
            <a:ext cx="6626941" cy="181728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7" name="표 67">
            <a:extLst>
              <a:ext uri="{FF2B5EF4-FFF2-40B4-BE49-F238E27FC236}">
                <a16:creationId xmlns:a16="http://schemas.microsoft.com/office/drawing/2014/main" xmlns="" id="{59ADCC43-B2E9-4AF3-AFB9-DB57422EA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38404675"/>
              </p:ext>
            </p:extLst>
          </p:nvPr>
        </p:nvGraphicFramePr>
        <p:xfrm>
          <a:off x="7155462" y="2411144"/>
          <a:ext cx="4119179" cy="386265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19179">
                  <a:extLst>
                    <a:ext uri="{9D8B030D-6E8A-4147-A177-3AD203B41FA5}">
                      <a16:colId xmlns:a16="http://schemas.microsoft.com/office/drawing/2014/main" xmlns="" val="570983108"/>
                    </a:ext>
                  </a:extLst>
                </a:gridCol>
              </a:tblGrid>
              <a:tr h="420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페이지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관리자 페이지</a:t>
                      </a:r>
                      <a:r>
                        <a:rPr lang="en-US" altLang="ko-KR" sz="1400" dirty="0"/>
                        <a:t>(1:1</a:t>
                      </a:r>
                      <a:r>
                        <a:rPr lang="ko-KR" altLang="en-US" sz="1400" dirty="0"/>
                        <a:t>문의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359279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moneinquiry.jsp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7501730"/>
                  </a:ext>
                </a:extLst>
              </a:tr>
              <a:tr h="30759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 설명</a:t>
                      </a:r>
                      <a:endParaRPr lang="en-US" altLang="ko-KR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 페이지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문의에 들어오게 되면 모든 사람들이 작성한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문의가 모두 나오게 됨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 한 개의 목록을 클릭하면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 개개인의 내용이 밑으로 나오게 되고 내용을 확인할 수 있음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원하는 문의를 쉽게 찾기 위하여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처리를 하였음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 한 개의 목록을 클릭하면 밑으로 내용이 나옴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답변달기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버튼을 누르면 답변작성 페이지로 이동하고 삭제를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누르게되면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전체글이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삭제됨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0044617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0335DC3-A7C1-438C-A2F9-7F85F6964910}"/>
              </a:ext>
            </a:extLst>
          </p:cNvPr>
          <p:cNvSpPr txBox="1"/>
          <p:nvPr/>
        </p:nvSpPr>
        <p:spPr>
          <a:xfrm>
            <a:off x="961051" y="703586"/>
            <a:ext cx="6466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프로그램 실행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–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관리자 페이지</a:t>
            </a:r>
            <a:r>
              <a:rPr lang="en-US" altLang="ko-KR" sz="2400" spc="-150" dirty="0">
                <a:solidFill>
                  <a:schemeClr val="accent4"/>
                </a:solidFill>
                <a:latin typeface="+mj-ea"/>
                <a:ea typeface="+mj-ea"/>
              </a:rPr>
              <a:t>(1 : 1</a:t>
            </a:r>
            <a:r>
              <a:rPr lang="ko-KR" altLang="en-US" sz="2400" spc="-150" dirty="0">
                <a:solidFill>
                  <a:schemeClr val="accent4"/>
                </a:solidFill>
                <a:latin typeface="+mj-ea"/>
                <a:ea typeface="+mj-ea"/>
              </a:rPr>
              <a:t>문의</a:t>
            </a:r>
            <a:r>
              <a:rPr lang="en-US" altLang="ko-KR" sz="2400" spc="-150" dirty="0">
                <a:solidFill>
                  <a:schemeClr val="accent4"/>
                </a:solidFill>
                <a:latin typeface="+mj-ea"/>
                <a:ea typeface="+mj-ea"/>
              </a:rPr>
              <a:t>)</a:t>
            </a:r>
            <a:endParaRPr lang="ko-KR" altLang="en-US" sz="24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45E459ED-9836-42E1-8637-68071D5AF1FE}"/>
              </a:ext>
            </a:extLst>
          </p:cNvPr>
          <p:cNvSpPr txBox="1"/>
          <p:nvPr/>
        </p:nvSpPr>
        <p:spPr>
          <a:xfrm>
            <a:off x="138923" y="703586"/>
            <a:ext cx="856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7.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B92BC376-3B81-4D74-A19E-24BE3C9A0EDC}"/>
              </a:ext>
            </a:extLst>
          </p:cNvPr>
          <p:cNvSpPr txBox="1"/>
          <p:nvPr/>
        </p:nvSpPr>
        <p:spPr>
          <a:xfrm>
            <a:off x="157472" y="183519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300" dirty="0">
                <a:solidFill>
                  <a:schemeClr val="accent4"/>
                </a:solidFill>
              </a:rPr>
              <a:t>4</a:t>
            </a:r>
            <a:r>
              <a:rPr lang="ko-KR" altLang="en-US" sz="1400" spc="300" dirty="0">
                <a:solidFill>
                  <a:schemeClr val="accent4"/>
                </a:solidFill>
              </a:rPr>
              <a:t>조</a:t>
            </a:r>
            <a:r>
              <a:rPr lang="en-US" altLang="ko-KR" sz="1400" spc="300" dirty="0">
                <a:solidFill>
                  <a:schemeClr val="accent4"/>
                </a:solidFill>
              </a:rPr>
              <a:t> Project</a:t>
            </a:r>
            <a:endParaRPr lang="ko-KR" altLang="en-US" sz="1400" spc="300" dirty="0">
              <a:solidFill>
                <a:schemeClr val="accent4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EE797A2A-A4C7-4B7D-896D-3301D3E1C8E2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B464C659-793D-45B6-9AF8-038F2501684C}"/>
              </a:ext>
            </a:extLst>
          </p:cNvPr>
          <p:cNvSpPr/>
          <p:nvPr/>
        </p:nvSpPr>
        <p:spPr>
          <a:xfrm>
            <a:off x="5850384" y="5781382"/>
            <a:ext cx="999514" cy="206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C088DB0C-AC93-43D6-AD2F-FF214B024ABD}"/>
              </a:ext>
            </a:extLst>
          </p:cNvPr>
          <p:cNvSpPr/>
          <p:nvPr/>
        </p:nvSpPr>
        <p:spPr>
          <a:xfrm>
            <a:off x="209944" y="2337763"/>
            <a:ext cx="6668888" cy="1836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F36BACB8-7FED-48D4-8B47-577B5BC18252}"/>
              </a:ext>
            </a:extLst>
          </p:cNvPr>
          <p:cNvSpPr/>
          <p:nvPr/>
        </p:nvSpPr>
        <p:spPr>
          <a:xfrm>
            <a:off x="106060" y="2244168"/>
            <a:ext cx="225469" cy="20790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EB548AE-3046-4AB7-BB46-80F07ED51621}"/>
              </a:ext>
            </a:extLst>
          </p:cNvPr>
          <p:cNvSpPr/>
          <p:nvPr/>
        </p:nvSpPr>
        <p:spPr>
          <a:xfrm>
            <a:off x="1684341" y="4584386"/>
            <a:ext cx="5192191" cy="1595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FD04118-8F44-49F9-A6FC-B55D14613FC4}"/>
              </a:ext>
            </a:extLst>
          </p:cNvPr>
          <p:cNvSpPr/>
          <p:nvPr/>
        </p:nvSpPr>
        <p:spPr>
          <a:xfrm>
            <a:off x="4198361" y="3826183"/>
            <a:ext cx="320374" cy="295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C91108C7-B729-424B-8AC2-1F6624B6B61D}"/>
              </a:ext>
            </a:extLst>
          </p:cNvPr>
          <p:cNvSpPr/>
          <p:nvPr/>
        </p:nvSpPr>
        <p:spPr>
          <a:xfrm>
            <a:off x="1580457" y="4490790"/>
            <a:ext cx="225469" cy="20790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DD2DFA45-4A88-4383-A985-D15E4CF06B33}"/>
              </a:ext>
            </a:extLst>
          </p:cNvPr>
          <p:cNvSpPr/>
          <p:nvPr/>
        </p:nvSpPr>
        <p:spPr>
          <a:xfrm>
            <a:off x="5711014" y="5687957"/>
            <a:ext cx="225469" cy="20790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DFB46F07-0F09-48E1-9B44-15A4777D61AE}"/>
              </a:ext>
            </a:extLst>
          </p:cNvPr>
          <p:cNvSpPr/>
          <p:nvPr/>
        </p:nvSpPr>
        <p:spPr>
          <a:xfrm>
            <a:off x="4059682" y="3699992"/>
            <a:ext cx="225469" cy="20790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66EDD00-0138-4E04-ACA1-DED3FEA522FC}"/>
              </a:ext>
            </a:extLst>
          </p:cNvPr>
          <p:cNvSpPr/>
          <p:nvPr/>
        </p:nvSpPr>
        <p:spPr>
          <a:xfrm>
            <a:off x="1924409" y="3145758"/>
            <a:ext cx="4822620" cy="2373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4F03751A-EE8E-461F-B796-C606EF547E3C}"/>
              </a:ext>
            </a:extLst>
          </p:cNvPr>
          <p:cNvSpPr/>
          <p:nvPr/>
        </p:nvSpPr>
        <p:spPr>
          <a:xfrm>
            <a:off x="1785730" y="3019567"/>
            <a:ext cx="225469" cy="20790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791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5858909B-2EC9-4C28-9A10-CC4F5B0F4D6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290" y="1902247"/>
            <a:ext cx="3835585" cy="234204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B4C9BFD7-FDB2-4AEC-909E-F8F69ABADC2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869" y="4321134"/>
            <a:ext cx="4787508" cy="237847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7" name="표 67">
            <a:extLst>
              <a:ext uri="{FF2B5EF4-FFF2-40B4-BE49-F238E27FC236}">
                <a16:creationId xmlns:a16="http://schemas.microsoft.com/office/drawing/2014/main" xmlns="" id="{59ADCC43-B2E9-4AF3-AFB9-DB57422EA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0835284"/>
              </p:ext>
            </p:extLst>
          </p:nvPr>
        </p:nvGraphicFramePr>
        <p:xfrm>
          <a:off x="7155462" y="2411144"/>
          <a:ext cx="4119179" cy="386265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19179">
                  <a:extLst>
                    <a:ext uri="{9D8B030D-6E8A-4147-A177-3AD203B41FA5}">
                      <a16:colId xmlns:a16="http://schemas.microsoft.com/office/drawing/2014/main" xmlns="" val="570983108"/>
                    </a:ext>
                  </a:extLst>
                </a:gridCol>
              </a:tblGrid>
              <a:tr h="420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페이지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관리자 페이지</a:t>
                      </a:r>
                      <a:r>
                        <a:rPr lang="en-US" altLang="ko-KR" sz="1400" dirty="0"/>
                        <a:t>(1:1</a:t>
                      </a:r>
                      <a:r>
                        <a:rPr lang="ko-KR" altLang="en-US" sz="1400" dirty="0"/>
                        <a:t>문의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359279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moneinquirywrite.jsp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7501730"/>
                  </a:ext>
                </a:extLst>
              </a:tr>
              <a:tr h="30759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 설명</a:t>
                      </a:r>
                      <a:endParaRPr lang="en-US" altLang="ko-KR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 답글 작성 페이지에 들어가면 문의 이름에는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 제목이 자동으로 뜨고  답글을 작성하면 됨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모두 작성 후 등록하기 버튼을 클릭하면 자동적으로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문의에 내용이 업로드 됨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 한 개의 목록을 클릭하면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 개개인의 내용이 밑으로 나오게 되고 내용을 확인할 수 있음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답글 삭제 버튼을 누르면 현재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 글의 답변이 삭제가 됨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답변이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개가 달리면 답변 상태가 답변완료로 바뀌고 눌리지 않으며 삭제 버튼을 누르면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 글 전체가 삭제됨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0044617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0335DC3-A7C1-438C-A2F9-7F85F6964910}"/>
              </a:ext>
            </a:extLst>
          </p:cNvPr>
          <p:cNvSpPr txBox="1"/>
          <p:nvPr/>
        </p:nvSpPr>
        <p:spPr>
          <a:xfrm>
            <a:off x="961051" y="703586"/>
            <a:ext cx="6514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프로그램 실행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–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관리자 페이지</a:t>
            </a:r>
            <a:r>
              <a:rPr lang="en-US" altLang="ko-KR" sz="2400" spc="-150" dirty="0">
                <a:solidFill>
                  <a:schemeClr val="accent4"/>
                </a:solidFill>
                <a:latin typeface="+mj-ea"/>
                <a:ea typeface="+mj-ea"/>
              </a:rPr>
              <a:t>(1 : 1</a:t>
            </a:r>
            <a:r>
              <a:rPr lang="ko-KR" altLang="en-US" sz="2400" spc="-150" dirty="0">
                <a:solidFill>
                  <a:schemeClr val="accent4"/>
                </a:solidFill>
                <a:latin typeface="+mj-ea"/>
                <a:ea typeface="+mj-ea"/>
              </a:rPr>
              <a:t>문의</a:t>
            </a:r>
            <a:r>
              <a:rPr lang="en-US" altLang="ko-KR" sz="2400" spc="-150" dirty="0">
                <a:solidFill>
                  <a:schemeClr val="accent4"/>
                </a:solidFill>
                <a:latin typeface="+mj-ea"/>
                <a:ea typeface="+mj-ea"/>
              </a:rPr>
              <a:t>)</a:t>
            </a:r>
            <a:endParaRPr lang="ko-KR" altLang="en-US" sz="24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45E459ED-9836-42E1-8637-68071D5AF1FE}"/>
              </a:ext>
            </a:extLst>
          </p:cNvPr>
          <p:cNvSpPr txBox="1"/>
          <p:nvPr/>
        </p:nvSpPr>
        <p:spPr>
          <a:xfrm>
            <a:off x="138923" y="703586"/>
            <a:ext cx="856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7.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B92BC376-3B81-4D74-A19E-24BE3C9A0EDC}"/>
              </a:ext>
            </a:extLst>
          </p:cNvPr>
          <p:cNvSpPr txBox="1"/>
          <p:nvPr/>
        </p:nvSpPr>
        <p:spPr>
          <a:xfrm>
            <a:off x="157472" y="183519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300" dirty="0">
                <a:solidFill>
                  <a:schemeClr val="accent4"/>
                </a:solidFill>
              </a:rPr>
              <a:t>4</a:t>
            </a:r>
            <a:r>
              <a:rPr lang="ko-KR" altLang="en-US" sz="1400" spc="300" dirty="0">
                <a:solidFill>
                  <a:schemeClr val="accent4"/>
                </a:solidFill>
              </a:rPr>
              <a:t>조</a:t>
            </a:r>
            <a:r>
              <a:rPr lang="en-US" altLang="ko-KR" sz="1400" spc="300" dirty="0">
                <a:solidFill>
                  <a:schemeClr val="accent4"/>
                </a:solidFill>
              </a:rPr>
              <a:t> Project</a:t>
            </a:r>
            <a:endParaRPr lang="ko-KR" altLang="en-US" sz="1400" spc="300" dirty="0">
              <a:solidFill>
                <a:schemeClr val="accent4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EE797A2A-A4C7-4B7D-896D-3301D3E1C8E2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B464C659-793D-45B6-9AF8-038F2501684C}"/>
              </a:ext>
            </a:extLst>
          </p:cNvPr>
          <p:cNvSpPr/>
          <p:nvPr/>
        </p:nvSpPr>
        <p:spPr>
          <a:xfrm>
            <a:off x="4012708" y="6399371"/>
            <a:ext cx="904795" cy="284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C088DB0C-AC93-43D6-AD2F-FF214B024ABD}"/>
              </a:ext>
            </a:extLst>
          </p:cNvPr>
          <p:cNvSpPr/>
          <p:nvPr/>
        </p:nvSpPr>
        <p:spPr>
          <a:xfrm>
            <a:off x="207482" y="1865814"/>
            <a:ext cx="3873312" cy="2369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F36BACB8-7FED-48D4-8B47-577B5BC18252}"/>
              </a:ext>
            </a:extLst>
          </p:cNvPr>
          <p:cNvSpPr/>
          <p:nvPr/>
        </p:nvSpPr>
        <p:spPr>
          <a:xfrm>
            <a:off x="103597" y="1772218"/>
            <a:ext cx="225469" cy="20790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EB548AE-3046-4AB7-BB46-80F07ED51621}"/>
              </a:ext>
            </a:extLst>
          </p:cNvPr>
          <p:cNvSpPr/>
          <p:nvPr/>
        </p:nvSpPr>
        <p:spPr>
          <a:xfrm>
            <a:off x="180868" y="4330249"/>
            <a:ext cx="4787509" cy="2369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FD04118-8F44-49F9-A6FC-B55D14613FC4}"/>
              </a:ext>
            </a:extLst>
          </p:cNvPr>
          <p:cNvSpPr/>
          <p:nvPr/>
        </p:nvSpPr>
        <p:spPr>
          <a:xfrm>
            <a:off x="1768408" y="3993923"/>
            <a:ext cx="748140" cy="202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C91108C7-B729-424B-8AC2-1F6624B6B61D}"/>
              </a:ext>
            </a:extLst>
          </p:cNvPr>
          <p:cNvSpPr/>
          <p:nvPr/>
        </p:nvSpPr>
        <p:spPr>
          <a:xfrm>
            <a:off x="76984" y="4236653"/>
            <a:ext cx="225469" cy="20790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DD2DFA45-4A88-4383-A985-D15E4CF06B33}"/>
              </a:ext>
            </a:extLst>
          </p:cNvPr>
          <p:cNvSpPr/>
          <p:nvPr/>
        </p:nvSpPr>
        <p:spPr>
          <a:xfrm>
            <a:off x="3882572" y="6313805"/>
            <a:ext cx="225469" cy="20790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DFB46F07-0F09-48E1-9B44-15A4777D61AE}"/>
              </a:ext>
            </a:extLst>
          </p:cNvPr>
          <p:cNvSpPr/>
          <p:nvPr/>
        </p:nvSpPr>
        <p:spPr>
          <a:xfrm>
            <a:off x="1629729" y="3867732"/>
            <a:ext cx="225469" cy="20790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73AFB460-C503-4BCF-BAD8-2F24ADB43F7C}"/>
              </a:ext>
            </a:extLst>
          </p:cNvPr>
          <p:cNvCxnSpPr>
            <a:cxnSpLocks/>
            <a:stCxn id="71" idx="3"/>
            <a:endCxn id="35" idx="2"/>
          </p:cNvCxnSpPr>
          <p:nvPr/>
        </p:nvCxnSpPr>
        <p:spPr>
          <a:xfrm flipV="1">
            <a:off x="4917503" y="5788558"/>
            <a:ext cx="949801" cy="7531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91C745F-398C-459C-84ED-1DF9198D00C4}"/>
              </a:ext>
            </a:extLst>
          </p:cNvPr>
          <p:cNvSpPr/>
          <p:nvPr/>
        </p:nvSpPr>
        <p:spPr>
          <a:xfrm>
            <a:off x="4299868" y="3395566"/>
            <a:ext cx="2582697" cy="813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844AE025-C9CE-4D6D-BA4B-A9A91877D934}"/>
              </a:ext>
            </a:extLst>
          </p:cNvPr>
          <p:cNvCxnSpPr>
            <a:cxnSpLocks/>
            <a:stCxn id="28" idx="0"/>
            <a:endCxn id="40" idx="2"/>
          </p:cNvCxnSpPr>
          <p:nvPr/>
        </p:nvCxnSpPr>
        <p:spPr>
          <a:xfrm flipV="1">
            <a:off x="4653327" y="4195975"/>
            <a:ext cx="937889" cy="19609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C7FECBB-7F5D-4679-91CF-82EA8CE1AF78}"/>
              </a:ext>
            </a:extLst>
          </p:cNvPr>
          <p:cNvSpPr/>
          <p:nvPr/>
        </p:nvSpPr>
        <p:spPr>
          <a:xfrm>
            <a:off x="4389151" y="6156902"/>
            <a:ext cx="528352" cy="191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4A8D6628-CD71-4F70-B85F-5F8568755E31}"/>
              </a:ext>
            </a:extLst>
          </p:cNvPr>
          <p:cNvSpPr/>
          <p:nvPr/>
        </p:nvSpPr>
        <p:spPr>
          <a:xfrm>
            <a:off x="4270924" y="6069083"/>
            <a:ext cx="225469" cy="20790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84E3F49C-0F62-428F-AA3A-9602EEA666D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04236" y="5062721"/>
            <a:ext cx="2320557" cy="711204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8628349D-38B1-4EBF-9F15-CCA32EEB007A}"/>
              </a:ext>
            </a:extLst>
          </p:cNvPr>
          <p:cNvSpPr/>
          <p:nvPr/>
        </p:nvSpPr>
        <p:spPr>
          <a:xfrm>
            <a:off x="4692058" y="5034618"/>
            <a:ext cx="2350491" cy="753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BCB706AC-B227-4D62-9010-1AF3C6F36F2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19600" y="3424082"/>
            <a:ext cx="2543232" cy="77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06512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578FCD6-E473-4656-B493-098901A8ABB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3320" y="4342472"/>
            <a:ext cx="5051088" cy="225287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4064E55-E0DD-4B3F-9AC9-20FF3D7D3F5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805" y="1855690"/>
            <a:ext cx="6438752" cy="225467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7" name="표 67">
            <a:extLst>
              <a:ext uri="{FF2B5EF4-FFF2-40B4-BE49-F238E27FC236}">
                <a16:creationId xmlns:a16="http://schemas.microsoft.com/office/drawing/2014/main" xmlns="" id="{59ADCC43-B2E9-4AF3-AFB9-DB57422EA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70734617"/>
              </p:ext>
            </p:extLst>
          </p:nvPr>
        </p:nvGraphicFramePr>
        <p:xfrm>
          <a:off x="7155462" y="2411144"/>
          <a:ext cx="4119179" cy="386265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19179">
                  <a:extLst>
                    <a:ext uri="{9D8B030D-6E8A-4147-A177-3AD203B41FA5}">
                      <a16:colId xmlns:a16="http://schemas.microsoft.com/office/drawing/2014/main" xmlns="" val="570983108"/>
                    </a:ext>
                  </a:extLst>
                </a:gridCol>
              </a:tblGrid>
              <a:tr h="420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페이지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관리자 페이지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상품문의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359279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minquiry.jsp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7501730"/>
                  </a:ext>
                </a:extLst>
              </a:tr>
              <a:tr h="30759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 설명</a:t>
                      </a:r>
                      <a:endParaRPr lang="en-US" altLang="ko-KR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관리자 페이지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문의에 들어오게 되면 모든 사람들이 작성한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문의가 모두 나오게 됨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 한 개의 목록을 클릭하면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 개개인의 내용이 밑으로 나오게 되고 내용을 확인할 수 있음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원하는 문의를 쉽게 찾기 위하여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처리를 하였음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문의 한 개의 목록을 클릭하면 밑으로 내용이 나옴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답변달기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버튼을 누르면 답변작성 페이지로 이동하고 삭제를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누르게되면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전체글이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삭제됨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0044617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0335DC3-A7C1-438C-A2F9-7F85F6964910}"/>
              </a:ext>
            </a:extLst>
          </p:cNvPr>
          <p:cNvSpPr txBox="1"/>
          <p:nvPr/>
        </p:nvSpPr>
        <p:spPr>
          <a:xfrm>
            <a:off x="961051" y="703586"/>
            <a:ext cx="6514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프로그램 실행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–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관리자 페이지</a:t>
            </a:r>
            <a:r>
              <a:rPr lang="en-US" altLang="ko-KR" sz="2400" spc="-150" dirty="0">
                <a:solidFill>
                  <a:schemeClr val="accent4"/>
                </a:solidFill>
                <a:latin typeface="+mj-ea"/>
                <a:ea typeface="+mj-ea"/>
              </a:rPr>
              <a:t>(</a:t>
            </a:r>
            <a:r>
              <a:rPr lang="ko-KR" altLang="en-US" sz="2400" spc="-150" dirty="0">
                <a:solidFill>
                  <a:schemeClr val="accent4"/>
                </a:solidFill>
                <a:latin typeface="+mj-ea"/>
                <a:ea typeface="+mj-ea"/>
              </a:rPr>
              <a:t>상품문의</a:t>
            </a:r>
            <a:r>
              <a:rPr lang="en-US" altLang="ko-KR" sz="2400" spc="-150" dirty="0">
                <a:solidFill>
                  <a:schemeClr val="accent4"/>
                </a:solidFill>
                <a:latin typeface="+mj-ea"/>
                <a:ea typeface="+mj-ea"/>
              </a:rPr>
              <a:t>)</a:t>
            </a:r>
            <a:endParaRPr lang="ko-KR" altLang="en-US" sz="24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45E459ED-9836-42E1-8637-68071D5AF1FE}"/>
              </a:ext>
            </a:extLst>
          </p:cNvPr>
          <p:cNvSpPr txBox="1"/>
          <p:nvPr/>
        </p:nvSpPr>
        <p:spPr>
          <a:xfrm>
            <a:off x="138923" y="703586"/>
            <a:ext cx="856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7.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B92BC376-3B81-4D74-A19E-24BE3C9A0EDC}"/>
              </a:ext>
            </a:extLst>
          </p:cNvPr>
          <p:cNvSpPr txBox="1"/>
          <p:nvPr/>
        </p:nvSpPr>
        <p:spPr>
          <a:xfrm>
            <a:off x="157472" y="183519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300" dirty="0">
                <a:solidFill>
                  <a:schemeClr val="accent4"/>
                </a:solidFill>
              </a:rPr>
              <a:t>4</a:t>
            </a:r>
            <a:r>
              <a:rPr lang="ko-KR" altLang="en-US" sz="1400" spc="300" dirty="0">
                <a:solidFill>
                  <a:schemeClr val="accent4"/>
                </a:solidFill>
              </a:rPr>
              <a:t>조</a:t>
            </a:r>
            <a:r>
              <a:rPr lang="en-US" altLang="ko-KR" sz="1400" spc="300" dirty="0">
                <a:solidFill>
                  <a:schemeClr val="accent4"/>
                </a:solidFill>
              </a:rPr>
              <a:t> Project</a:t>
            </a:r>
            <a:endParaRPr lang="ko-KR" altLang="en-US" sz="1400" spc="300" dirty="0">
              <a:solidFill>
                <a:schemeClr val="accent4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EE797A2A-A4C7-4B7D-896D-3301D3E1C8E2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B464C659-793D-45B6-9AF8-038F2501684C}"/>
              </a:ext>
            </a:extLst>
          </p:cNvPr>
          <p:cNvSpPr/>
          <p:nvPr/>
        </p:nvSpPr>
        <p:spPr>
          <a:xfrm>
            <a:off x="5677012" y="5783185"/>
            <a:ext cx="999514" cy="206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C088DB0C-AC93-43D6-AD2F-FF214B024ABD}"/>
              </a:ext>
            </a:extLst>
          </p:cNvPr>
          <p:cNvSpPr/>
          <p:nvPr/>
        </p:nvSpPr>
        <p:spPr>
          <a:xfrm>
            <a:off x="157472" y="1795219"/>
            <a:ext cx="6668888" cy="2315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F36BACB8-7FED-48D4-8B47-577B5BC18252}"/>
              </a:ext>
            </a:extLst>
          </p:cNvPr>
          <p:cNvSpPr/>
          <p:nvPr/>
        </p:nvSpPr>
        <p:spPr>
          <a:xfrm>
            <a:off x="53588" y="1701624"/>
            <a:ext cx="225469" cy="20790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EB548AE-3046-4AB7-BB46-80F07ED51621}"/>
              </a:ext>
            </a:extLst>
          </p:cNvPr>
          <p:cNvSpPr/>
          <p:nvPr/>
        </p:nvSpPr>
        <p:spPr>
          <a:xfrm>
            <a:off x="1601202" y="4310827"/>
            <a:ext cx="5093355" cy="22845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C91108C7-B729-424B-8AC2-1F6624B6B61D}"/>
              </a:ext>
            </a:extLst>
          </p:cNvPr>
          <p:cNvSpPr/>
          <p:nvPr/>
        </p:nvSpPr>
        <p:spPr>
          <a:xfrm>
            <a:off x="1497318" y="4217231"/>
            <a:ext cx="225469" cy="20790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DD2DFA45-4A88-4383-A985-D15E4CF06B33}"/>
              </a:ext>
            </a:extLst>
          </p:cNvPr>
          <p:cNvSpPr/>
          <p:nvPr/>
        </p:nvSpPr>
        <p:spPr>
          <a:xfrm>
            <a:off x="5564277" y="5679232"/>
            <a:ext cx="225469" cy="20790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266EDD00-0138-4E04-ACA1-DED3FEA522FC}"/>
              </a:ext>
            </a:extLst>
          </p:cNvPr>
          <p:cNvSpPr/>
          <p:nvPr/>
        </p:nvSpPr>
        <p:spPr>
          <a:xfrm>
            <a:off x="1851987" y="2560673"/>
            <a:ext cx="4679783" cy="453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4F03751A-EE8E-461F-B796-C606EF547E3C}"/>
              </a:ext>
            </a:extLst>
          </p:cNvPr>
          <p:cNvSpPr/>
          <p:nvPr/>
        </p:nvSpPr>
        <p:spPr>
          <a:xfrm>
            <a:off x="1706624" y="2468145"/>
            <a:ext cx="225469" cy="20790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4541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AB6F45B-B84D-483C-8154-6A40C6EA0A5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3120" y="4342472"/>
            <a:ext cx="4715257" cy="233151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6A08CF1-B6CB-4DE8-89F4-E886AECA70B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261" y="1931350"/>
            <a:ext cx="3816655" cy="233045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7" name="표 67">
            <a:extLst>
              <a:ext uri="{FF2B5EF4-FFF2-40B4-BE49-F238E27FC236}">
                <a16:creationId xmlns:a16="http://schemas.microsoft.com/office/drawing/2014/main" xmlns="" id="{59ADCC43-B2E9-4AF3-AFB9-DB57422EA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25548365"/>
              </p:ext>
            </p:extLst>
          </p:nvPr>
        </p:nvGraphicFramePr>
        <p:xfrm>
          <a:off x="7155462" y="2411144"/>
          <a:ext cx="4119179" cy="386265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19179">
                  <a:extLst>
                    <a:ext uri="{9D8B030D-6E8A-4147-A177-3AD203B41FA5}">
                      <a16:colId xmlns:a16="http://schemas.microsoft.com/office/drawing/2014/main" xmlns="" val="570983108"/>
                    </a:ext>
                  </a:extLst>
                </a:gridCol>
              </a:tblGrid>
              <a:tr h="420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페이지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관리자 페이지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상품문의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359279"/>
                  </a:ext>
                </a:extLst>
              </a:tr>
              <a:tr h="1747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파일명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minquirywrite.jsp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7501730"/>
                  </a:ext>
                </a:extLst>
              </a:tr>
              <a:tr h="30759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 설명</a:t>
                      </a:r>
                      <a:endParaRPr lang="en-US" altLang="ko-KR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상품문의 답글 작성 페이지에 들어가면 문의 이름에는 상품문의한 상품이 자동으로 뜨고  답글을 작성하면 됨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모두 작성 후 등록하기 버튼을 클릭하면 자동적으로   상품문의에 내용이 업로드 됨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상품문의 한 개의 목록을 클릭하면 상품문의 각자의 내용이 밑으로 나오게 되고 내용을 확인할 수 있음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답글 삭제 버튼을 누르면 현재 상품문의 글의 답변이 삭제가 됨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답변이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개가 달리면 답변 상태가 답변완료로 바뀌고 눌리지 않으며 삭제 버튼을 누르면 상품문의 글 전체가 삭제됨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0044617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C0335DC3-A7C1-438C-A2F9-7F85F6964910}"/>
              </a:ext>
            </a:extLst>
          </p:cNvPr>
          <p:cNvSpPr txBox="1"/>
          <p:nvPr/>
        </p:nvSpPr>
        <p:spPr>
          <a:xfrm>
            <a:off x="961051" y="703586"/>
            <a:ext cx="6514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프로그램 실행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–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관리자 페이지</a:t>
            </a:r>
            <a:r>
              <a:rPr lang="en-US" altLang="ko-KR" sz="2400" spc="-150" dirty="0">
                <a:solidFill>
                  <a:schemeClr val="accent4"/>
                </a:solidFill>
                <a:latin typeface="+mj-ea"/>
                <a:ea typeface="+mj-ea"/>
              </a:rPr>
              <a:t>(</a:t>
            </a:r>
            <a:r>
              <a:rPr lang="ko-KR" altLang="en-US" sz="2400" spc="-150" dirty="0">
                <a:solidFill>
                  <a:schemeClr val="accent4"/>
                </a:solidFill>
                <a:latin typeface="+mj-ea"/>
                <a:ea typeface="+mj-ea"/>
              </a:rPr>
              <a:t>상품문의</a:t>
            </a:r>
            <a:r>
              <a:rPr lang="en-US" altLang="ko-KR" sz="2400" spc="-150" dirty="0">
                <a:solidFill>
                  <a:schemeClr val="accent4"/>
                </a:solidFill>
                <a:latin typeface="+mj-ea"/>
                <a:ea typeface="+mj-ea"/>
              </a:rPr>
              <a:t>)</a:t>
            </a:r>
            <a:endParaRPr lang="ko-KR" altLang="en-US" sz="24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45E459ED-9836-42E1-8637-68071D5AF1FE}"/>
              </a:ext>
            </a:extLst>
          </p:cNvPr>
          <p:cNvSpPr txBox="1"/>
          <p:nvPr/>
        </p:nvSpPr>
        <p:spPr>
          <a:xfrm>
            <a:off x="138923" y="703586"/>
            <a:ext cx="856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7.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B92BC376-3B81-4D74-A19E-24BE3C9A0EDC}"/>
              </a:ext>
            </a:extLst>
          </p:cNvPr>
          <p:cNvSpPr txBox="1"/>
          <p:nvPr/>
        </p:nvSpPr>
        <p:spPr>
          <a:xfrm>
            <a:off x="157472" y="183519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300" dirty="0">
                <a:solidFill>
                  <a:schemeClr val="accent4"/>
                </a:solidFill>
              </a:rPr>
              <a:t>4</a:t>
            </a:r>
            <a:r>
              <a:rPr lang="ko-KR" altLang="en-US" sz="1400" spc="300" dirty="0">
                <a:solidFill>
                  <a:schemeClr val="accent4"/>
                </a:solidFill>
              </a:rPr>
              <a:t>조</a:t>
            </a:r>
            <a:r>
              <a:rPr lang="en-US" altLang="ko-KR" sz="1400" spc="300" dirty="0">
                <a:solidFill>
                  <a:schemeClr val="accent4"/>
                </a:solidFill>
              </a:rPr>
              <a:t> Project</a:t>
            </a:r>
            <a:endParaRPr lang="ko-KR" altLang="en-US" sz="1400" spc="300" dirty="0">
              <a:solidFill>
                <a:schemeClr val="accent4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EE797A2A-A4C7-4B7D-896D-3301D3E1C8E2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B464C659-793D-45B6-9AF8-038F2501684C}"/>
              </a:ext>
            </a:extLst>
          </p:cNvPr>
          <p:cNvSpPr/>
          <p:nvPr/>
        </p:nvSpPr>
        <p:spPr>
          <a:xfrm>
            <a:off x="4050995" y="6379373"/>
            <a:ext cx="904795" cy="234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C088DB0C-AC93-43D6-AD2F-FF214B024ABD}"/>
              </a:ext>
            </a:extLst>
          </p:cNvPr>
          <p:cNvSpPr/>
          <p:nvPr/>
        </p:nvSpPr>
        <p:spPr>
          <a:xfrm>
            <a:off x="207482" y="1865814"/>
            <a:ext cx="3873312" cy="2369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F36BACB8-7FED-48D4-8B47-577B5BC18252}"/>
              </a:ext>
            </a:extLst>
          </p:cNvPr>
          <p:cNvSpPr/>
          <p:nvPr/>
        </p:nvSpPr>
        <p:spPr>
          <a:xfrm>
            <a:off x="103597" y="1772218"/>
            <a:ext cx="225469" cy="20790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EB548AE-3046-4AB7-BB46-80F07ED51621}"/>
              </a:ext>
            </a:extLst>
          </p:cNvPr>
          <p:cNvSpPr/>
          <p:nvPr/>
        </p:nvSpPr>
        <p:spPr>
          <a:xfrm>
            <a:off x="180868" y="4330249"/>
            <a:ext cx="4787509" cy="2369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FD04118-8F44-49F9-A6FC-B55D14613FC4}"/>
              </a:ext>
            </a:extLst>
          </p:cNvPr>
          <p:cNvSpPr/>
          <p:nvPr/>
        </p:nvSpPr>
        <p:spPr>
          <a:xfrm>
            <a:off x="1768408" y="3993923"/>
            <a:ext cx="748140" cy="202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C91108C7-B729-424B-8AC2-1F6624B6B61D}"/>
              </a:ext>
            </a:extLst>
          </p:cNvPr>
          <p:cNvSpPr/>
          <p:nvPr/>
        </p:nvSpPr>
        <p:spPr>
          <a:xfrm>
            <a:off x="76984" y="4236653"/>
            <a:ext cx="225469" cy="20790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DD2DFA45-4A88-4383-A985-D15E4CF06B33}"/>
              </a:ext>
            </a:extLst>
          </p:cNvPr>
          <p:cNvSpPr/>
          <p:nvPr/>
        </p:nvSpPr>
        <p:spPr>
          <a:xfrm>
            <a:off x="3882572" y="6313805"/>
            <a:ext cx="225469" cy="20790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DFB46F07-0F09-48E1-9B44-15A4777D61AE}"/>
              </a:ext>
            </a:extLst>
          </p:cNvPr>
          <p:cNvSpPr/>
          <p:nvPr/>
        </p:nvSpPr>
        <p:spPr>
          <a:xfrm>
            <a:off x="1629729" y="3867732"/>
            <a:ext cx="225469" cy="20790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73AFB460-C503-4BCF-BAD8-2F24ADB43F7C}"/>
              </a:ext>
            </a:extLst>
          </p:cNvPr>
          <p:cNvCxnSpPr>
            <a:cxnSpLocks/>
            <a:stCxn id="71" idx="3"/>
            <a:endCxn id="35" idx="2"/>
          </p:cNvCxnSpPr>
          <p:nvPr/>
        </p:nvCxnSpPr>
        <p:spPr>
          <a:xfrm flipV="1">
            <a:off x="4955790" y="5788558"/>
            <a:ext cx="911514" cy="7080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91C745F-398C-459C-84ED-1DF9198D00C4}"/>
              </a:ext>
            </a:extLst>
          </p:cNvPr>
          <p:cNvSpPr/>
          <p:nvPr/>
        </p:nvSpPr>
        <p:spPr>
          <a:xfrm>
            <a:off x="4299868" y="3395566"/>
            <a:ext cx="2582697" cy="813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844AE025-C9CE-4D6D-BA4B-A9A91877D93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653327" y="4195975"/>
            <a:ext cx="937889" cy="19609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1C7FECBB-7F5D-4679-91CF-82EA8CE1AF78}"/>
              </a:ext>
            </a:extLst>
          </p:cNvPr>
          <p:cNvSpPr/>
          <p:nvPr/>
        </p:nvSpPr>
        <p:spPr>
          <a:xfrm>
            <a:off x="4389151" y="6156902"/>
            <a:ext cx="528352" cy="191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4A8D6628-CD71-4F70-B85F-5F8568755E31}"/>
              </a:ext>
            </a:extLst>
          </p:cNvPr>
          <p:cNvSpPr/>
          <p:nvPr/>
        </p:nvSpPr>
        <p:spPr>
          <a:xfrm>
            <a:off x="4270924" y="6069083"/>
            <a:ext cx="225469" cy="207905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8628349D-38B1-4EBF-9F15-CCA32EEB007A}"/>
              </a:ext>
            </a:extLst>
          </p:cNvPr>
          <p:cNvSpPr/>
          <p:nvPr/>
        </p:nvSpPr>
        <p:spPr>
          <a:xfrm>
            <a:off x="4692058" y="5034618"/>
            <a:ext cx="2350491" cy="753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97A4F3B-0C0E-4ACA-B586-E1D18E2E443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23505" y="3405346"/>
            <a:ext cx="2567937" cy="78389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4A3F746A-17DF-48C2-A727-F99460731AB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05308" y="5072359"/>
            <a:ext cx="2337241" cy="70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6858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4676" y="509666"/>
            <a:ext cx="1010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개선사항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37305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팀원 역할 분배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272468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7472" y="183519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300" dirty="0">
                <a:solidFill>
                  <a:schemeClr val="accent4"/>
                </a:solidFill>
              </a:rPr>
              <a:t>4</a:t>
            </a:r>
            <a:r>
              <a:rPr lang="ko-KR" altLang="en-US" sz="1400" spc="300" dirty="0">
                <a:solidFill>
                  <a:schemeClr val="accent4"/>
                </a:solidFill>
              </a:rPr>
              <a:t>조</a:t>
            </a:r>
            <a:r>
              <a:rPr lang="en-US" altLang="ko-KR" sz="1400" spc="300" dirty="0">
                <a:solidFill>
                  <a:schemeClr val="accent4"/>
                </a:solidFill>
              </a:rPr>
              <a:t> Project</a:t>
            </a:r>
            <a:endParaRPr lang="ko-KR" altLang="en-US" sz="1400" spc="3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9983" y="716233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1009" y="747010"/>
            <a:ext cx="2595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팀원 역할 분배</a:t>
            </a:r>
            <a:endParaRPr lang="ko-KR" altLang="en-US" sz="3000" spc="-15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xmlns="" id="{681F7FA3-04D6-4FC1-9BEA-1F8F659AF41A}"/>
              </a:ext>
            </a:extLst>
          </p:cNvPr>
          <p:cNvSpPr txBox="1">
            <a:spLocks/>
          </p:cNvSpPr>
          <p:nvPr/>
        </p:nvSpPr>
        <p:spPr>
          <a:xfrm>
            <a:off x="495300" y="1745488"/>
            <a:ext cx="5368605" cy="51125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400" dirty="0"/>
              <a:t>김태훈</a:t>
            </a:r>
            <a:r>
              <a:rPr lang="en-US" altLang="ko-KR" sz="2400" dirty="0"/>
              <a:t>(</a:t>
            </a:r>
            <a:r>
              <a:rPr lang="ko-KR" altLang="en-US" sz="2400" dirty="0"/>
              <a:t>조장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ko-KR" sz="2000" dirty="0"/>
              <a:t>   </a:t>
            </a:r>
            <a:r>
              <a:rPr lang="en-US" altLang="ko-KR" sz="1800" dirty="0"/>
              <a:t>=&gt; </a:t>
            </a:r>
            <a:r>
              <a:rPr lang="ko-KR" altLang="en-US" sz="1800" dirty="0"/>
              <a:t>기획</a:t>
            </a:r>
            <a:r>
              <a:rPr lang="en-US" altLang="ko-KR" sz="1800" dirty="0"/>
              <a:t>/ppt</a:t>
            </a:r>
            <a:r>
              <a:rPr lang="ko-KR" altLang="en-US" sz="1800" dirty="0"/>
              <a:t>제작</a:t>
            </a:r>
            <a:r>
              <a:rPr lang="en-US" altLang="ko-KR" sz="1800" dirty="0"/>
              <a:t>/</a:t>
            </a:r>
            <a:r>
              <a:rPr lang="ko-KR" altLang="en-US" sz="1800" dirty="0"/>
              <a:t>개발</a:t>
            </a:r>
            <a:r>
              <a:rPr lang="en-US" altLang="ko-KR" sz="1800" dirty="0"/>
              <a:t>(</a:t>
            </a:r>
            <a:r>
              <a:rPr lang="ko-KR" altLang="en-US" sz="1800" dirty="0"/>
              <a:t>코딩</a:t>
            </a:r>
            <a:r>
              <a:rPr lang="en-US" altLang="ko-KR" sz="1800" dirty="0"/>
              <a:t>)/</a:t>
            </a:r>
            <a:r>
              <a:rPr lang="ko-KR" altLang="en-US" sz="1800" dirty="0"/>
              <a:t>디자인</a:t>
            </a:r>
            <a:r>
              <a:rPr lang="en-US" altLang="ko-KR" sz="1800" dirty="0"/>
              <a:t>/DB</a:t>
            </a:r>
            <a:r>
              <a:rPr lang="ko-KR" altLang="en-US" sz="1800" dirty="0"/>
              <a:t>구축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ko-KR" sz="1800" dirty="0"/>
              <a:t>   =&gt; </a:t>
            </a:r>
            <a:r>
              <a:rPr lang="ko-KR" altLang="en-US" sz="1800" dirty="0"/>
              <a:t>프로젝트 취합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배송지</a:t>
            </a:r>
            <a:r>
              <a:rPr lang="ko-KR" altLang="en-US" sz="1800" dirty="0"/>
              <a:t> 관리</a:t>
            </a:r>
            <a:r>
              <a:rPr lang="en-US" altLang="ko-KR" sz="1800" dirty="0"/>
              <a:t>, </a:t>
            </a:r>
            <a:r>
              <a:rPr lang="ko-KR" altLang="en-US" sz="1800" dirty="0"/>
              <a:t>장바구니</a:t>
            </a:r>
            <a:r>
              <a:rPr lang="en-US" altLang="ko-KR" sz="1800" dirty="0"/>
              <a:t>, </a:t>
            </a:r>
            <a:r>
              <a:rPr lang="ko-KR" altLang="en-US" sz="1800" dirty="0"/>
              <a:t>결제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2400" dirty="0"/>
              <a:t>한재석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ko-KR" sz="2000" dirty="0"/>
              <a:t>   </a:t>
            </a:r>
            <a:r>
              <a:rPr lang="en-US" altLang="ko-KR" sz="1800" dirty="0"/>
              <a:t>=&gt;</a:t>
            </a:r>
            <a:r>
              <a:rPr lang="ko-KR" altLang="en-US" sz="1800" dirty="0"/>
              <a:t> 기획</a:t>
            </a:r>
            <a:r>
              <a:rPr lang="en-US" altLang="ko-KR" sz="1800" dirty="0"/>
              <a:t>/ppt</a:t>
            </a:r>
            <a:r>
              <a:rPr lang="ko-KR" altLang="en-US" sz="1800" dirty="0"/>
              <a:t>제작</a:t>
            </a:r>
            <a:r>
              <a:rPr lang="en-US" altLang="ko-KR" sz="1800" dirty="0"/>
              <a:t>/</a:t>
            </a:r>
            <a:r>
              <a:rPr lang="ko-KR" altLang="en-US" sz="1800" dirty="0"/>
              <a:t> 개발</a:t>
            </a:r>
            <a:r>
              <a:rPr lang="en-US" altLang="ko-KR" sz="1800" dirty="0"/>
              <a:t>(</a:t>
            </a:r>
            <a:r>
              <a:rPr lang="ko-KR" altLang="en-US" sz="1800" dirty="0"/>
              <a:t>코딩</a:t>
            </a:r>
            <a:r>
              <a:rPr lang="en-US" altLang="ko-KR" sz="1800" dirty="0"/>
              <a:t>)/</a:t>
            </a:r>
            <a:r>
              <a:rPr lang="ko-KR" altLang="en-US" sz="1800" dirty="0"/>
              <a:t>디자인</a:t>
            </a:r>
            <a:r>
              <a:rPr lang="en-US" altLang="ko-KR" sz="1800" dirty="0"/>
              <a:t>/DB</a:t>
            </a:r>
            <a:r>
              <a:rPr lang="ko-KR" altLang="en-US" sz="1800" dirty="0"/>
              <a:t>구축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ko-KR" sz="1800" dirty="0"/>
              <a:t>   =&gt; </a:t>
            </a:r>
            <a:r>
              <a:rPr lang="ko-KR" altLang="en-US" sz="1800" dirty="0"/>
              <a:t>찜</a:t>
            </a:r>
            <a:r>
              <a:rPr lang="en-US" altLang="ko-KR" sz="1800" dirty="0"/>
              <a:t>, 1:1</a:t>
            </a:r>
            <a:r>
              <a:rPr lang="ko-KR" altLang="en-US" sz="1800" dirty="0"/>
              <a:t>문의</a:t>
            </a:r>
            <a:r>
              <a:rPr lang="en-US" altLang="ko-KR" sz="1800" dirty="0"/>
              <a:t>, </a:t>
            </a:r>
            <a:r>
              <a:rPr lang="ko-KR" altLang="en-US" sz="1800" dirty="0"/>
              <a:t>공지사항</a:t>
            </a:r>
            <a:r>
              <a:rPr lang="en-US" altLang="ko-KR" sz="1800" dirty="0"/>
              <a:t>, </a:t>
            </a:r>
            <a:r>
              <a:rPr lang="ko-KR" altLang="en-US" sz="1800" dirty="0"/>
              <a:t>관리자페이지</a:t>
            </a:r>
            <a:r>
              <a:rPr lang="en-US" altLang="ko-KR" sz="1800" dirty="0"/>
              <a:t>(</a:t>
            </a:r>
            <a:r>
              <a:rPr lang="ko-KR" altLang="en-US" sz="1800" dirty="0"/>
              <a:t>댓글관리</a:t>
            </a:r>
            <a:r>
              <a:rPr lang="en-US" altLang="ko-KR" sz="1800" dirty="0"/>
              <a:t>)</a:t>
            </a:r>
            <a:endParaRPr lang="ko-KR" altLang="en-US" sz="1800" dirty="0"/>
          </a:p>
          <a:p>
            <a:pPr>
              <a:lnSpc>
                <a:spcPct val="110000"/>
              </a:lnSpc>
              <a:defRPr/>
            </a:pPr>
            <a:r>
              <a:rPr lang="ko-KR" altLang="en-US" sz="2400" dirty="0" err="1"/>
              <a:t>이승천</a:t>
            </a:r>
            <a:endParaRPr lang="ko-KR" altLang="en-US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ko-KR" sz="2000" dirty="0"/>
              <a:t>   </a:t>
            </a:r>
            <a:r>
              <a:rPr lang="en-US" altLang="ko-KR" sz="1800" dirty="0"/>
              <a:t>=&gt;</a:t>
            </a:r>
            <a:r>
              <a:rPr lang="ko-KR" altLang="en-US" sz="1800" dirty="0"/>
              <a:t> 기획</a:t>
            </a:r>
            <a:r>
              <a:rPr lang="en-US" altLang="ko-KR" sz="1800" dirty="0"/>
              <a:t>/ppt</a:t>
            </a:r>
            <a:r>
              <a:rPr lang="ko-KR" altLang="en-US" sz="1800" dirty="0"/>
              <a:t>제작 </a:t>
            </a:r>
            <a:r>
              <a:rPr lang="en-US" altLang="ko-KR" sz="1800" dirty="0"/>
              <a:t>/</a:t>
            </a:r>
            <a:r>
              <a:rPr lang="ko-KR" altLang="en-US" sz="1800" dirty="0"/>
              <a:t>개발</a:t>
            </a:r>
            <a:r>
              <a:rPr lang="en-US" altLang="ko-KR" sz="1800" dirty="0"/>
              <a:t>(</a:t>
            </a:r>
            <a:r>
              <a:rPr lang="ko-KR" altLang="en-US" sz="1800" dirty="0"/>
              <a:t>코딩</a:t>
            </a:r>
            <a:r>
              <a:rPr lang="en-US" altLang="ko-KR" sz="1800" dirty="0"/>
              <a:t>)/</a:t>
            </a:r>
            <a:r>
              <a:rPr lang="ko-KR" altLang="en-US" sz="1800" dirty="0"/>
              <a:t>디자인</a:t>
            </a:r>
            <a:r>
              <a:rPr lang="en-US" altLang="ko-KR" sz="1800" dirty="0"/>
              <a:t>/DB</a:t>
            </a:r>
            <a:r>
              <a:rPr lang="ko-KR" altLang="en-US" sz="1800" dirty="0"/>
              <a:t>구축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ko-KR" sz="1800" dirty="0"/>
              <a:t>   =&gt; </a:t>
            </a:r>
            <a:r>
              <a:rPr lang="ko-KR" altLang="en-US" sz="1800" dirty="0"/>
              <a:t>회원가입</a:t>
            </a:r>
            <a:r>
              <a:rPr lang="en-US" altLang="ko-KR" sz="1800" dirty="0"/>
              <a:t>, </a:t>
            </a:r>
            <a:r>
              <a:rPr lang="ko-KR" altLang="en-US" sz="1800" dirty="0"/>
              <a:t>로그인</a:t>
            </a:r>
            <a:r>
              <a:rPr lang="en-US" altLang="ko-KR" sz="1800" dirty="0"/>
              <a:t>, </a:t>
            </a:r>
            <a:r>
              <a:rPr lang="ko-KR" altLang="en-US" sz="1800" dirty="0"/>
              <a:t>개인정보수정</a:t>
            </a:r>
            <a:r>
              <a:rPr lang="en-US" altLang="ko-KR" sz="1800" dirty="0"/>
              <a:t>, </a:t>
            </a:r>
            <a:r>
              <a:rPr lang="ko-KR" altLang="en-US" sz="1800" dirty="0"/>
              <a:t>회원탈퇴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>
              <a:buFont typeface="Symbol"/>
              <a:buChar char="Þ"/>
              <a:defRPr/>
            </a:pP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99C25B25-6F34-402C-B748-ED34E96F9D72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087D3CD0-18D7-4B97-A898-DAA68682732F}"/>
              </a:ext>
            </a:extLst>
          </p:cNvPr>
          <p:cNvSpPr txBox="1">
            <a:spLocks/>
          </p:cNvSpPr>
          <p:nvPr/>
        </p:nvSpPr>
        <p:spPr>
          <a:xfrm>
            <a:off x="6087611" y="1745488"/>
            <a:ext cx="5368605" cy="51125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ko-KR" altLang="en-US" sz="2400" dirty="0"/>
              <a:t>김윤경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ko-KR" sz="2000" dirty="0"/>
              <a:t>   </a:t>
            </a:r>
            <a:r>
              <a:rPr lang="en-US" altLang="ko-KR" sz="1800" dirty="0"/>
              <a:t>=&gt;</a:t>
            </a:r>
            <a:r>
              <a:rPr lang="ko-KR" altLang="en-US" sz="1800" dirty="0"/>
              <a:t> 기획</a:t>
            </a:r>
            <a:r>
              <a:rPr lang="en-US" altLang="ko-KR" sz="1800" dirty="0"/>
              <a:t>/ppt</a:t>
            </a:r>
            <a:r>
              <a:rPr lang="ko-KR" altLang="en-US" sz="1800" dirty="0"/>
              <a:t>제작</a:t>
            </a:r>
            <a:r>
              <a:rPr lang="en-US" altLang="ko-KR" sz="1800" dirty="0"/>
              <a:t>/</a:t>
            </a:r>
            <a:r>
              <a:rPr lang="ko-KR" altLang="en-US" sz="1800" dirty="0"/>
              <a:t> 개발</a:t>
            </a:r>
            <a:r>
              <a:rPr lang="en-US" altLang="ko-KR" sz="1800" dirty="0"/>
              <a:t>(</a:t>
            </a:r>
            <a:r>
              <a:rPr lang="ko-KR" altLang="en-US" sz="1800" dirty="0"/>
              <a:t>코딩</a:t>
            </a:r>
            <a:r>
              <a:rPr lang="en-US" altLang="ko-KR" sz="1800" dirty="0"/>
              <a:t>)/</a:t>
            </a:r>
            <a:r>
              <a:rPr lang="ko-KR" altLang="en-US" sz="1800" dirty="0"/>
              <a:t>디자인</a:t>
            </a:r>
            <a:r>
              <a:rPr lang="en-US" altLang="ko-KR" sz="1800" dirty="0"/>
              <a:t>/DB</a:t>
            </a:r>
            <a:r>
              <a:rPr lang="ko-KR" altLang="en-US" sz="1800" dirty="0"/>
              <a:t>구축 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ko-KR" sz="1800" dirty="0"/>
              <a:t>    =&gt; </a:t>
            </a:r>
            <a:r>
              <a:rPr lang="ko-KR" altLang="en-US" sz="1800" dirty="0"/>
              <a:t>상품 후기 작성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2400" dirty="0"/>
              <a:t>김태성</a:t>
            </a:r>
            <a:endParaRPr lang="en-US" altLang="ko-KR" sz="2400" dirty="0"/>
          </a:p>
          <a:p>
            <a:pPr marL="0" indent="0">
              <a:buNone/>
              <a:defRPr/>
            </a:pPr>
            <a:r>
              <a:rPr lang="en-US" altLang="ko-KR" sz="2000" dirty="0"/>
              <a:t>   </a:t>
            </a:r>
            <a:r>
              <a:rPr lang="en-US" altLang="ko-KR" sz="1800" dirty="0"/>
              <a:t>=&gt;</a:t>
            </a:r>
            <a:r>
              <a:rPr lang="ko-KR" altLang="en-US" sz="1800" dirty="0"/>
              <a:t> 기획</a:t>
            </a:r>
            <a:r>
              <a:rPr lang="en-US" altLang="ko-KR" sz="1800" dirty="0"/>
              <a:t>/ppt</a:t>
            </a:r>
            <a:r>
              <a:rPr lang="ko-KR" altLang="en-US" sz="1800" dirty="0"/>
              <a:t>제작 </a:t>
            </a:r>
            <a:r>
              <a:rPr lang="en-US" altLang="ko-KR" sz="1800" dirty="0"/>
              <a:t>/</a:t>
            </a:r>
            <a:r>
              <a:rPr lang="ko-KR" altLang="en-US" sz="1800" dirty="0"/>
              <a:t>개발</a:t>
            </a:r>
            <a:r>
              <a:rPr lang="en-US" altLang="ko-KR" sz="1800" dirty="0"/>
              <a:t>(</a:t>
            </a:r>
            <a:r>
              <a:rPr lang="ko-KR" altLang="en-US" sz="1800" dirty="0"/>
              <a:t>코딩</a:t>
            </a:r>
            <a:r>
              <a:rPr lang="en-US" altLang="ko-KR" sz="1800" dirty="0"/>
              <a:t>)/</a:t>
            </a:r>
            <a:r>
              <a:rPr lang="ko-KR" altLang="en-US" sz="1800" dirty="0"/>
              <a:t>디자인</a:t>
            </a:r>
            <a:r>
              <a:rPr lang="en-US" altLang="ko-KR" sz="1800" dirty="0"/>
              <a:t>/DB</a:t>
            </a:r>
            <a:r>
              <a:rPr lang="ko-KR" altLang="en-US" sz="1800" dirty="0"/>
              <a:t>구축</a:t>
            </a:r>
            <a:endParaRPr lang="en-US" altLang="ko-KR" sz="1800" dirty="0"/>
          </a:p>
          <a:p>
            <a:pPr marL="0" indent="0">
              <a:buNone/>
              <a:defRPr/>
            </a:pPr>
            <a:r>
              <a:rPr lang="en-US" altLang="ko-KR" sz="1800" dirty="0"/>
              <a:t>    =&gt; </a:t>
            </a:r>
            <a:r>
              <a:rPr lang="ko-KR" altLang="en-US" sz="1800" dirty="0"/>
              <a:t>상품문의</a:t>
            </a:r>
            <a:r>
              <a:rPr lang="en-US" altLang="ko-KR" sz="1800" dirty="0"/>
              <a:t>, </a:t>
            </a:r>
            <a:r>
              <a:rPr lang="ko-KR" altLang="en-US" sz="1800" dirty="0"/>
              <a:t>자주하는 질문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2400" dirty="0"/>
              <a:t>양정열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ko-KR" sz="2000" dirty="0"/>
              <a:t>   </a:t>
            </a:r>
            <a:r>
              <a:rPr lang="en-US" altLang="ko-KR" sz="1800" dirty="0"/>
              <a:t>=&gt;</a:t>
            </a:r>
            <a:r>
              <a:rPr lang="ko-KR" altLang="en-US" sz="1800" dirty="0"/>
              <a:t> 기획</a:t>
            </a:r>
            <a:r>
              <a:rPr lang="en-US" altLang="ko-KR" sz="1800" dirty="0"/>
              <a:t>/ppt</a:t>
            </a:r>
            <a:r>
              <a:rPr lang="ko-KR" altLang="en-US" sz="1800" dirty="0"/>
              <a:t>제작 </a:t>
            </a:r>
            <a:r>
              <a:rPr lang="en-US" altLang="ko-KR" sz="1800" dirty="0"/>
              <a:t>/</a:t>
            </a:r>
            <a:r>
              <a:rPr lang="ko-KR" altLang="en-US" sz="1800" dirty="0"/>
              <a:t>개발</a:t>
            </a:r>
            <a:r>
              <a:rPr lang="en-US" altLang="ko-KR" sz="1800" dirty="0"/>
              <a:t>(</a:t>
            </a:r>
            <a:r>
              <a:rPr lang="ko-KR" altLang="en-US" sz="1800" dirty="0"/>
              <a:t>코딩</a:t>
            </a:r>
            <a:r>
              <a:rPr lang="en-US" altLang="ko-KR" sz="1800" dirty="0"/>
              <a:t>)/</a:t>
            </a:r>
            <a:r>
              <a:rPr lang="ko-KR" altLang="en-US" sz="1800" dirty="0"/>
              <a:t>디자인</a:t>
            </a:r>
            <a:r>
              <a:rPr lang="en-US" altLang="ko-KR" sz="1800" dirty="0"/>
              <a:t>/DB</a:t>
            </a:r>
            <a:r>
              <a:rPr lang="ko-KR" altLang="en-US" sz="1800" dirty="0"/>
              <a:t>구축</a:t>
            </a:r>
            <a:endParaRPr lang="en-US" altLang="ko-KR" sz="1800" dirty="0"/>
          </a:p>
          <a:p>
            <a:pPr marL="0" indent="0">
              <a:buNone/>
              <a:defRPr/>
            </a:pPr>
            <a:r>
              <a:rPr lang="en-US" altLang="ko-KR" sz="1800" dirty="0"/>
              <a:t>    =&gt;</a:t>
            </a:r>
            <a:r>
              <a:rPr lang="ko-KR" altLang="en-US" sz="1800" dirty="0"/>
              <a:t> 카테고리별 상품</a:t>
            </a:r>
            <a:r>
              <a:rPr lang="en-US" altLang="ko-KR" sz="1800" dirty="0"/>
              <a:t>, </a:t>
            </a:r>
            <a:r>
              <a:rPr lang="ko-KR" altLang="en-US" sz="1800" dirty="0"/>
              <a:t>전체 상품 검색</a:t>
            </a:r>
            <a:endParaRPr lang="en-US" altLang="ko-KR" sz="1800" dirty="0"/>
          </a:p>
          <a:p>
            <a:pPr marL="0" indent="0">
              <a:buNone/>
              <a:defRPr/>
            </a:pPr>
            <a:r>
              <a:rPr lang="en-US" altLang="ko-KR" dirty="0"/>
              <a:t> </a:t>
            </a:r>
          </a:p>
          <a:p>
            <a:pPr>
              <a:buFont typeface="Symbol"/>
              <a:buChar char="Þ"/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6128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EC325F71-0ACE-4068-85FE-A1F536A6E038}"/>
              </a:ext>
            </a:extLst>
          </p:cNvPr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xmlns="" id="{F8F9E7AF-1996-439D-BE1C-E0D59FAB6670}"/>
                </a:ext>
              </a:extLst>
            </p:cNvPr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xmlns="" id="{69F903A5-0419-40A2-8526-C8C25F608C98}"/>
                </a:ext>
              </a:extLst>
            </p:cNvPr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xmlns="" id="{F976955A-75F8-455B-B0CC-B2FD15E7155C}"/>
                </a:ext>
              </a:extLst>
            </p:cNvPr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xmlns="" id="{F28B2B6A-4CCC-4146-ADD9-934352148E3D}"/>
                </a:ext>
              </a:extLst>
            </p:cNvPr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xmlns="" id="{986664C5-C592-4686-9E3A-D18E5A6B12DD}"/>
                </a:ext>
              </a:extLst>
            </p:cNvPr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xmlns="" id="{23D9CB6A-D9F9-4A76-8CDC-BE1A0B5251B8}"/>
                </a:ext>
              </a:extLst>
            </p:cNvPr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95C615C8-7782-45DC-90EA-695AAFA6357E}"/>
              </a:ext>
            </a:extLst>
          </p:cNvPr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50B0EF4F-9C68-4371-B4F5-AC1746184C59}"/>
                </a:ext>
              </a:extLst>
            </p:cNvPr>
            <p:cNvSpPr txBox="1"/>
            <p:nvPr/>
          </p:nvSpPr>
          <p:spPr>
            <a:xfrm>
              <a:off x="558064" y="3058923"/>
              <a:ext cx="482055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프로젝트 개발 환경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FC262B49-C0AD-4387-B0F8-C227A9F8EBC6}"/>
                </a:ext>
              </a:extLst>
            </p:cNvPr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xmlns="" id="{9AE7FB63-EF3D-46F3-83CA-8BF326CF6721}"/>
                </a:ext>
              </a:extLst>
            </p:cNvPr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83360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13E.png">
            <a:extLst>
              <a:ext uri="{FF2B5EF4-FFF2-40B4-BE49-F238E27FC236}">
                <a16:creationId xmlns:a16="http://schemas.microsoft.com/office/drawing/2014/main" xmlns="" id="{44E3FB22-E8E5-4145-824E-BCCC4945C63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707" y="4734588"/>
            <a:ext cx="11237097" cy="252028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600" y="712917"/>
            <a:ext cx="856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6813" y="705594"/>
            <a:ext cx="33393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프로젝트 개발 환경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F8C114F-27F4-41AB-97E1-C3433DB2FC2B}"/>
              </a:ext>
            </a:extLst>
          </p:cNvPr>
          <p:cNvSpPr txBox="1"/>
          <p:nvPr/>
        </p:nvSpPr>
        <p:spPr>
          <a:xfrm>
            <a:off x="157472" y="183519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300" dirty="0">
                <a:solidFill>
                  <a:schemeClr val="accent4"/>
                </a:solidFill>
              </a:rPr>
              <a:t>4</a:t>
            </a:r>
            <a:r>
              <a:rPr lang="ko-KR" altLang="en-US" sz="1400" spc="300" dirty="0">
                <a:solidFill>
                  <a:schemeClr val="accent4"/>
                </a:solidFill>
              </a:rPr>
              <a:t>조</a:t>
            </a:r>
            <a:r>
              <a:rPr lang="en-US" altLang="ko-KR" sz="1400" spc="300" dirty="0">
                <a:solidFill>
                  <a:schemeClr val="accent4"/>
                </a:solidFill>
              </a:rPr>
              <a:t> Project</a:t>
            </a:r>
            <a:endParaRPr lang="ko-KR" altLang="en-US" sz="1400" spc="3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65B3549A-158A-415D-AA72-6E13CC65409C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13E.png">
            <a:extLst>
              <a:ext uri="{FF2B5EF4-FFF2-40B4-BE49-F238E27FC236}">
                <a16:creationId xmlns:a16="http://schemas.microsoft.com/office/drawing/2014/main" xmlns="" id="{5F092438-480E-4D03-8486-D4781ACE8CD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707" y="2168860"/>
            <a:ext cx="11237097" cy="2520280"/>
          </a:xfrm>
          <a:prstGeom prst="rect">
            <a:avLst/>
          </a:prstGeom>
        </p:spPr>
      </p:pic>
      <p:pic>
        <p:nvPicPr>
          <p:cNvPr id="34" name="Picture 5" descr="C:\Users\jss\Desktop\db아이콘.png">
            <a:extLst>
              <a:ext uri="{FF2B5EF4-FFF2-40B4-BE49-F238E27FC236}">
                <a16:creationId xmlns:a16="http://schemas.microsoft.com/office/drawing/2014/main" xmlns="" id="{2A2BA9B6-0779-43BC-92F2-7A351567A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6199" y="2159894"/>
            <a:ext cx="2379673" cy="951869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2944CEA-72F4-43A4-8489-2DE6458065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6040" y="4338735"/>
            <a:ext cx="1603737" cy="1603737"/>
          </a:xfrm>
          <a:prstGeom prst="rect">
            <a:avLst/>
          </a:prstGeom>
        </p:spPr>
      </p:pic>
      <p:pic>
        <p:nvPicPr>
          <p:cNvPr id="20" name="그림 11">
            <a:extLst>
              <a:ext uri="{FF2B5EF4-FFF2-40B4-BE49-F238E27FC236}">
                <a16:creationId xmlns:a16="http://schemas.microsoft.com/office/drawing/2014/main" xmlns="" id="{5218A046-5BD2-4E45-B669-38E0D1F536D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66040" y="1694067"/>
            <a:ext cx="2017935" cy="20179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10BF407-5361-4740-AADD-87283AB8E8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07560" y="1759381"/>
            <a:ext cx="1595090" cy="159509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7D21B15-56DC-4470-9561-531553B144D0}"/>
              </a:ext>
            </a:extLst>
          </p:cNvPr>
          <p:cNvSpPr txBox="1"/>
          <p:nvPr/>
        </p:nvSpPr>
        <p:spPr>
          <a:xfrm>
            <a:off x="1225391" y="6044672"/>
            <a:ext cx="239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Visual Studio Code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7DF8D64-8163-4C0B-B401-79E67071B458}"/>
              </a:ext>
            </a:extLst>
          </p:cNvPr>
          <p:cNvSpPr txBox="1"/>
          <p:nvPr/>
        </p:nvSpPr>
        <p:spPr>
          <a:xfrm>
            <a:off x="7850802" y="3319157"/>
            <a:ext cx="2530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Oracle Database 11g Express Edition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0341E8B-884A-4970-85F5-FFBB86D592F4}"/>
              </a:ext>
            </a:extLst>
          </p:cNvPr>
          <p:cNvSpPr txBox="1"/>
          <p:nvPr/>
        </p:nvSpPr>
        <p:spPr>
          <a:xfrm>
            <a:off x="4194575" y="3326477"/>
            <a:ext cx="282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spring-tool-suite-3.9.11.RELEASE-e4.12.0 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76D2971-AEC4-41A1-A928-CABE56313606}"/>
              </a:ext>
            </a:extLst>
          </p:cNvPr>
          <p:cNvSpPr txBox="1"/>
          <p:nvPr/>
        </p:nvSpPr>
        <p:spPr>
          <a:xfrm>
            <a:off x="1116399" y="3326477"/>
            <a:ext cx="182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JAVA</a:t>
            </a:r>
          </a:p>
          <a:p>
            <a:pPr algn="ctr"/>
            <a:r>
              <a:rPr lang="en-US" altLang="ko-KR" b="1" dirty="0" err="1"/>
              <a:t>Jre</a:t>
            </a:r>
            <a:r>
              <a:rPr lang="en-US" altLang="ko-KR" b="1" dirty="0"/>
              <a:t> 1.8.0_291</a:t>
            </a:r>
            <a:endParaRPr lang="ko-KR" altLang="en-US" b="1" dirty="0"/>
          </a:p>
        </p:txBody>
      </p:sp>
      <p:pic>
        <p:nvPicPr>
          <p:cNvPr id="23" name="그림 22" descr="kisspng-apache-tomcat-apache-http-server-javaserver-pages-5ae68761516d50.0541226115250573773335.png">
            <a:extLst>
              <a:ext uri="{FF2B5EF4-FFF2-40B4-BE49-F238E27FC236}">
                <a16:creationId xmlns:a16="http://schemas.microsoft.com/office/drawing/2014/main" xmlns="" id="{332A8626-C26A-40D7-A0B2-0F54B43B90F8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96138" y="4204948"/>
            <a:ext cx="1944622" cy="19446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13C310B-A418-4D4B-B5EC-03C8FA91D56B}"/>
              </a:ext>
            </a:extLst>
          </p:cNvPr>
          <p:cNvSpPr txBox="1"/>
          <p:nvPr/>
        </p:nvSpPr>
        <p:spPr>
          <a:xfrm>
            <a:off x="4334385" y="6015552"/>
            <a:ext cx="266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apach</a:t>
            </a:r>
            <a:r>
              <a:rPr lang="en-US" altLang="ko-KR" b="1" dirty="0"/>
              <a:t> – tomcat 9.0.48</a:t>
            </a:r>
            <a:endParaRPr lang="ko-KR" altLang="en-US" b="1" dirty="0"/>
          </a:p>
        </p:txBody>
      </p:sp>
      <p:pic>
        <p:nvPicPr>
          <p:cNvPr id="25" name="그림 24" descr="kisspng-oracle-sql-developer-oracle-database-pl-sql-oracle-vector-sql-server-icon-5ab0cd69e2b8c8.2168815215215363619287.png">
            <a:extLst>
              <a:ext uri="{FF2B5EF4-FFF2-40B4-BE49-F238E27FC236}">
                <a16:creationId xmlns:a16="http://schemas.microsoft.com/office/drawing/2014/main" xmlns="" id="{3DB7FB2B-F15D-495F-87EB-5A29368C2258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54529" y="4338735"/>
            <a:ext cx="1523011" cy="152301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87B0618-3CE7-4160-B328-C54CD5ED4AC8}"/>
              </a:ext>
            </a:extLst>
          </p:cNvPr>
          <p:cNvSpPr txBox="1"/>
          <p:nvPr/>
        </p:nvSpPr>
        <p:spPr>
          <a:xfrm>
            <a:off x="7708881" y="5871993"/>
            <a:ext cx="282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Sqldeveloper</a:t>
            </a:r>
            <a:endParaRPr lang="en-US" altLang="ko-KR" b="1" dirty="0"/>
          </a:p>
          <a:p>
            <a:pPr algn="ctr"/>
            <a:r>
              <a:rPr lang="en-US" altLang="ko-KR" b="1" dirty="0"/>
              <a:t>18.2.0.183.1748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8397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592650" cy="769441"/>
            <a:chOff x="510077" y="2691080"/>
            <a:chExt cx="3592650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359265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프로젝트 일정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1847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521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xmlns="" id="{CCC6124E-EB3F-49DD-8491-44079D90A3DE}"/>
              </a:ext>
            </a:extLst>
          </p:cNvPr>
          <p:cNvSpPr txBox="1"/>
          <p:nvPr/>
        </p:nvSpPr>
        <p:spPr>
          <a:xfrm>
            <a:off x="318495" y="2108176"/>
            <a:ext cx="10284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latin typeface="나눔고딕 ExtraBold"/>
                <a:ea typeface="나눔고딕 ExtraBold"/>
              </a:rPr>
              <a:t>1</a:t>
            </a:r>
            <a:r>
              <a:rPr lang="ko-KR" altLang="en-US" sz="3200" dirty="0">
                <a:latin typeface="나눔고딕 ExtraBold"/>
                <a:ea typeface="나눔고딕 ExtraBold"/>
              </a:rPr>
              <a:t>월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xmlns="" id="{8A8E8957-4581-47BB-9D23-5436E4029C5E}"/>
              </a:ext>
            </a:extLst>
          </p:cNvPr>
          <p:cNvSpPr txBox="1"/>
          <p:nvPr/>
        </p:nvSpPr>
        <p:spPr>
          <a:xfrm>
            <a:off x="1136650" y="2291811"/>
            <a:ext cx="1778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>
                <a:latin typeface="나눔고딕 ExtraBold"/>
                <a:ea typeface="나눔고딕 ExtraBold"/>
              </a:rPr>
              <a:t>January </a:t>
            </a:r>
            <a:r>
              <a:rPr lang="en-US" altLang="ko-KR" sz="1600" b="1" dirty="0">
                <a:latin typeface="+mj-ea"/>
                <a:ea typeface="+mj-ea"/>
              </a:rPr>
              <a:t>2022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xmlns="" id="{8B57FCDC-E449-4D36-AFE4-47FB90878FAA}"/>
              </a:ext>
            </a:extLst>
          </p:cNvPr>
          <p:cNvSpPr txBox="1"/>
          <p:nvPr/>
        </p:nvSpPr>
        <p:spPr>
          <a:xfrm>
            <a:off x="6096000" y="2108176"/>
            <a:ext cx="12990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latin typeface="나눔고딕 ExtraBold"/>
                <a:ea typeface="나눔고딕 ExtraBold"/>
              </a:rPr>
              <a:t>2</a:t>
            </a:r>
            <a:r>
              <a:rPr lang="ko-KR" altLang="en-US" sz="3200" dirty="0">
                <a:latin typeface="나눔고딕 ExtraBold"/>
                <a:ea typeface="나눔고딕 ExtraBold"/>
              </a:rPr>
              <a:t>월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xmlns="" id="{A167A229-DF1C-4F0E-96BF-14C51579FA2A}"/>
              </a:ext>
            </a:extLst>
          </p:cNvPr>
          <p:cNvSpPr txBox="1"/>
          <p:nvPr/>
        </p:nvSpPr>
        <p:spPr>
          <a:xfrm>
            <a:off x="6926663" y="2291811"/>
            <a:ext cx="20297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>
                <a:latin typeface="나눔고딕 ExtraBold"/>
                <a:ea typeface="나눔고딕 ExtraBold"/>
              </a:rPr>
              <a:t>February </a:t>
            </a:r>
            <a:r>
              <a:rPr lang="en-US" altLang="ko-KR" sz="1600" b="1" dirty="0">
                <a:latin typeface="+mj-ea"/>
                <a:ea typeface="+mj-ea"/>
              </a:rPr>
              <a:t>2022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45999F1-717B-40F9-BCCA-49371E6A8F0A}"/>
              </a:ext>
            </a:extLst>
          </p:cNvPr>
          <p:cNvSpPr txBox="1"/>
          <p:nvPr/>
        </p:nvSpPr>
        <p:spPr>
          <a:xfrm>
            <a:off x="138923" y="703586"/>
            <a:ext cx="856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E6B7416-ED45-4E9B-8054-777E38F5D6AC}"/>
              </a:ext>
            </a:extLst>
          </p:cNvPr>
          <p:cNvSpPr txBox="1"/>
          <p:nvPr/>
        </p:nvSpPr>
        <p:spPr>
          <a:xfrm>
            <a:off x="986813" y="705594"/>
            <a:ext cx="34772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프로젝트 일정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spc="-150" dirty="0">
                <a:solidFill>
                  <a:srgbClr val="FF0000"/>
                </a:solidFill>
                <a:latin typeface="+mj-ea"/>
                <a:ea typeface="+mj-ea"/>
              </a:rPr>
              <a:t>-</a:t>
            </a:r>
            <a:r>
              <a:rPr lang="ko-KR" altLang="en-US" sz="3000" spc="-150" dirty="0">
                <a:solidFill>
                  <a:srgbClr val="FF0000"/>
                </a:solidFill>
                <a:latin typeface="+mj-ea"/>
                <a:ea typeface="+mj-ea"/>
              </a:rPr>
              <a:t>수정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0AE6040-213B-45BC-BE35-F98EDE4F6888}"/>
              </a:ext>
            </a:extLst>
          </p:cNvPr>
          <p:cNvSpPr txBox="1"/>
          <p:nvPr/>
        </p:nvSpPr>
        <p:spPr>
          <a:xfrm>
            <a:off x="157472" y="183519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300" dirty="0">
                <a:solidFill>
                  <a:schemeClr val="accent4"/>
                </a:solidFill>
              </a:rPr>
              <a:t>4</a:t>
            </a:r>
            <a:r>
              <a:rPr lang="ko-KR" altLang="en-US" sz="1400" spc="300" dirty="0">
                <a:solidFill>
                  <a:schemeClr val="accent4"/>
                </a:solidFill>
              </a:rPr>
              <a:t>조</a:t>
            </a:r>
            <a:r>
              <a:rPr lang="en-US" altLang="ko-KR" sz="1400" spc="300" dirty="0">
                <a:solidFill>
                  <a:schemeClr val="accent4"/>
                </a:solidFill>
              </a:rPr>
              <a:t> Project</a:t>
            </a:r>
            <a:endParaRPr lang="ko-KR" altLang="en-US" sz="1400" spc="300" dirty="0">
              <a:solidFill>
                <a:schemeClr val="accent4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3D8B4C2E-4CB1-469E-8118-EA09EDDE8E8F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9E84C372-E9CF-4B87-95ED-3EC43DD1F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1369061"/>
              </p:ext>
            </p:extLst>
          </p:nvPr>
        </p:nvGraphicFramePr>
        <p:xfrm>
          <a:off x="6096000" y="2811765"/>
          <a:ext cx="5471759" cy="333508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569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3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72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69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33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5697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33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6648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233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5697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33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56978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33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</a:tblGrid>
              <a:tr h="266209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일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월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화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수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목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금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토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978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900" b="1" cap="none" spc="0" dirty="0">
                          <a:ln w="0"/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30</a:t>
                      </a:r>
                      <a:endParaRPr lang="ko-KR" altLang="en-US" sz="900" b="1" cap="none" spc="0" dirty="0">
                        <a:ln w="0"/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6723" marR="46723" marT="20954" marB="2095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0954" marT="41908" marB="20954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31</a:t>
                      </a:r>
                      <a:endParaRPr lang="ko-KR" altLang="en-US" sz="900" b="1" kern="1200" cap="none" spc="0" dirty="0">
                        <a:ln w="0"/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640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9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23362" marT="23362" marB="2336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362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382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쇼핑몰 사이트 기능 구현 코딩 개발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(JDBC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MVC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모델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패턴 코딩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69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12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4309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쇼핑몰 사이트 기능 구현 코딩 개발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(JDBC </a:t>
                      </a: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MVC</a:t>
                      </a: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모델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패턴 코딩</a:t>
                      </a: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 취합 및 오류수정</a:t>
                      </a: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69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13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63425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15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17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18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19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4309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코딩 취합 및 오류수정</a:t>
                      </a:r>
                    </a:p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69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21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22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23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24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3362" marR="23362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25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26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4309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69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27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28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4309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9E84C372-E9CF-4B87-95ED-3EC43DD1F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08742415"/>
              </p:ext>
            </p:extLst>
          </p:nvPr>
        </p:nvGraphicFramePr>
        <p:xfrm>
          <a:off x="418696" y="2829941"/>
          <a:ext cx="5555831" cy="328525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569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3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72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697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33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5697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33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6648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37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5697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233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56978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233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</a:tblGrid>
              <a:tr h="266209"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일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월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화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수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목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금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나눔고딕 ExtraBold"/>
                          <a:ea typeface="나눔고딕 ExtraBold"/>
                        </a:rPr>
                        <a:t>토</a:t>
                      </a:r>
                    </a:p>
                  </a:txBody>
                  <a:tcPr marL="59338" marR="59338" marT="29669" marB="2966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9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9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362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23362" marT="23362" marB="2336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3362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382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69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  <a:endParaRPr lang="ko-KR" altLang="en-US" sz="9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12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1908" marR="20162" marT="20954" marB="2095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0954" marT="41908" marB="20954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13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63425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15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4309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프로젝트 계획 및 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</a:p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E5C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69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ko-KR" altLang="en-US" sz="9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17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18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19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1908" marR="20162" marT="20954" marB="2095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8640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0954" marT="41908" marB="20954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21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22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4309">
                <a:tc gridSpan="1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쇼핑몰 사이트 페이지 디자인 제작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(HTML 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CSS)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69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23</a:t>
                      </a:r>
                      <a:endParaRPr lang="ko-KR" altLang="en-US" sz="9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24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23362" marR="23362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25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64017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26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1908" marR="20162" marT="20954" marB="20954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20954" marT="41908" marB="20954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27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28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29</a:t>
                      </a:r>
                      <a:endParaRPr lang="ko-KR" altLang="en-US" sz="900" b="1" kern="1200" cap="none" spc="0" dirty="0">
                        <a:ln w="0"/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4309">
                <a:tc gridSpan="1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쇼핑몰 사이트 기능 구현 코딩 개발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(JDBC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MVC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모델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패턴 코딩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6978"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30</a:t>
                      </a:r>
                      <a:endParaRPr lang="ko-KR" altLang="en-US" sz="9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31</a:t>
                      </a:r>
                      <a:endParaRPr lang="ko-KR" altLang="en-US" sz="900" b="1" kern="1200" cap="none" spc="0" dirty="0">
                        <a:ln w="0"/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endParaRPr lang="ko-KR" altLang="en-US" sz="900" b="1" kern="1200" cap="none" spc="0" dirty="0">
                        <a:ln w="0"/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</a:t>
                      </a:r>
                      <a:endParaRPr lang="ko-KR" altLang="en-US" sz="900" b="1" kern="1200" cap="none" spc="0" dirty="0">
                        <a:ln w="0"/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endParaRPr lang="ko-KR" altLang="en-US" sz="900" b="1" kern="1200" cap="none" spc="0" dirty="0">
                        <a:ln w="0"/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  <a:endParaRPr lang="ko-KR" altLang="en-US" sz="900" b="1" kern="1200" cap="none" spc="0" dirty="0">
                        <a:ln w="0"/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864017" rtl="0" eaLnBrk="1" latinLnBrk="1" hangingPunct="1">
                        <a:defRPr/>
                      </a:pPr>
                      <a:r>
                        <a:rPr lang="en-US" altLang="ko-KR" sz="900" b="1" kern="1200" cap="none" spc="0" dirty="0">
                          <a:ln w="0"/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  <a:endParaRPr lang="ko-KR" altLang="en-US" sz="900" b="1" kern="1200" cap="none" spc="0" dirty="0">
                        <a:ln w="0"/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6723" marR="46723" marT="31713" marB="3171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3425" marT="31713" marB="31713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4309">
                <a:tc gridSpan="4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68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338" marR="59338" marT="29669" marB="29669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5283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2101</Words>
  <Application>Microsoft Office PowerPoint</Application>
  <PresentationFormat>사용자 지정</PresentationFormat>
  <Paragraphs>746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147</cp:revision>
  <dcterms:created xsi:type="dcterms:W3CDTF">2015-07-07T04:48:58Z</dcterms:created>
  <dcterms:modified xsi:type="dcterms:W3CDTF">2022-09-19T02:15:23Z</dcterms:modified>
</cp:coreProperties>
</file>