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87" r:id="rId6"/>
    <p:sldId id="288" r:id="rId7"/>
    <p:sldId id="289" r:id="rId8"/>
    <p:sldId id="290" r:id="rId9"/>
    <p:sldId id="259" r:id="rId10"/>
    <p:sldId id="260" r:id="rId11"/>
    <p:sldId id="261" r:id="rId12"/>
    <p:sldId id="262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8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2214554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Admin.jsp</a:t>
            </a:r>
            <a:r>
              <a:rPr lang="ko-KR" altLang="en-US" dirty="0" smtClean="0"/>
              <a:t>는 관리자만 들어올수 있고 </a:t>
            </a:r>
            <a:r>
              <a:rPr lang="en-US" altLang="ko-KR" dirty="0" smtClean="0"/>
              <a:t>home.jsp</a:t>
            </a:r>
            <a:r>
              <a:rPr lang="ko-KR" altLang="en-US" dirty="0" smtClean="0"/>
              <a:t>는 모든 사용자가 들어올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10" y="500042"/>
            <a:ext cx="738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Spring Bean Configuration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파일 생성   </a:t>
            </a:r>
            <a:r>
              <a:rPr lang="en-US" altLang="ko-KR" dirty="0" smtClean="0"/>
              <a:t>web-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  &gt;&gt; spring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4267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429256" y="121442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Namespaces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beans, security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3204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916886" y="1260460"/>
            <a:ext cx="4286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7950" y="235743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빨간 박스부분 삭제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334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35716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Security-context.xml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58" y="1285860"/>
            <a:ext cx="15001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8860" y="1285860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1714488"/>
            <a:ext cx="7858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5643578"/>
            <a:ext cx="164307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7620" y="3143248"/>
            <a:ext cx="4786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intercept-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 pattern</a:t>
            </a:r>
            <a:r>
              <a:rPr lang="ko-KR" altLang="en-US" sz="1600" dirty="0" smtClean="0"/>
              <a:t>속성에 주어진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access</a:t>
            </a:r>
            <a:r>
              <a:rPr lang="ko-KR" altLang="en-US" sz="1600" dirty="0" smtClean="0"/>
              <a:t>속성의 권한정의  여러 개 생성할 수 있고 </a:t>
            </a:r>
            <a:r>
              <a:rPr lang="en-US" altLang="ko-KR" sz="1600" dirty="0" smtClean="0"/>
              <a:t>ROLE_</a:t>
            </a:r>
            <a:r>
              <a:rPr lang="ko-KR" altLang="en-US" sz="1600" dirty="0" smtClean="0"/>
              <a:t>생략가능</a:t>
            </a:r>
            <a:endParaRPr lang="en-US" altLang="ko-KR" sz="1600" dirty="0" smtClean="0"/>
          </a:p>
          <a:p>
            <a:r>
              <a:rPr lang="en-US" altLang="ko-KR" sz="1600" dirty="0" smtClean="0"/>
              <a:t>Form-login  </a:t>
            </a:r>
            <a:r>
              <a:rPr lang="ko-KR" altLang="en-US" sz="1600" dirty="0" err="1" smtClean="0"/>
              <a:t>로그인을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위핸</a:t>
            </a:r>
            <a:r>
              <a:rPr lang="ko-KR" altLang="en-US" sz="1600" dirty="0" smtClean="0"/>
              <a:t> 폼을 사용</a:t>
            </a:r>
            <a:endParaRPr lang="en-US" altLang="ko-KR" sz="1600" dirty="0" smtClean="0"/>
          </a:p>
          <a:p>
            <a:r>
              <a:rPr lang="en-US" altLang="ko-KR" sz="1600" dirty="0" smtClean="0"/>
              <a:t>/login</a:t>
            </a:r>
          </a:p>
          <a:p>
            <a:r>
              <a:rPr lang="en-US" altLang="ko-KR" sz="1600" dirty="0" smtClean="0"/>
              <a:t>Logout </a:t>
            </a:r>
            <a:r>
              <a:rPr lang="ko-KR" altLang="en-US" sz="1600" dirty="0" smtClean="0"/>
              <a:t>로그아웃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제공 기본값이 </a:t>
            </a:r>
            <a:r>
              <a:rPr lang="en-US" altLang="ko-KR" sz="1600" dirty="0" smtClean="0"/>
              <a:t>/logout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072074"/>
            <a:ext cx="4786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로그인 계정정보와 권한정의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214290"/>
            <a:ext cx="828680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use-expressions</a:t>
            </a:r>
            <a:r>
              <a:rPr lang="ko-KR" altLang="en-US" sz="1100" dirty="0" smtClean="0"/>
              <a:t> 속성은 </a:t>
            </a:r>
            <a:r>
              <a:rPr lang="en-US" altLang="ko-KR" sz="1100" b="1" dirty="0" smtClean="0"/>
              <a:t>&lt;intercept-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>&gt;</a:t>
            </a:r>
            <a:r>
              <a:rPr lang="ko-KR" altLang="en-US" sz="1100" dirty="0" smtClean="0"/>
              <a:t>의 </a:t>
            </a:r>
            <a:r>
              <a:rPr lang="en-US" altLang="ko-KR" sz="1100" b="1" dirty="0" smtClean="0"/>
              <a:t>access</a:t>
            </a:r>
            <a:r>
              <a:rPr lang="ko-KR" altLang="en-US" sz="1100" dirty="0" smtClean="0"/>
              <a:t> 속성에 </a:t>
            </a:r>
            <a:r>
              <a:rPr lang="ko-KR" altLang="en-US" sz="1100" b="1" dirty="0" err="1" smtClean="0"/>
              <a:t>표현식</a:t>
            </a:r>
            <a:r>
              <a:rPr lang="ko-KR" altLang="en-US" sz="1100" dirty="0" err="1" smtClean="0"/>
              <a:t>을</a:t>
            </a:r>
            <a:r>
              <a:rPr lang="ko-KR" altLang="en-US" sz="1100" dirty="0" smtClean="0"/>
              <a:t> 사용할 수 있다는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값이 </a:t>
            </a:r>
            <a:r>
              <a:rPr lang="en-US" altLang="ko-KR" sz="1100" dirty="0" smtClean="0"/>
              <a:t>"false"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access="USER" </a:t>
            </a:r>
            <a:r>
              <a:rPr lang="ko-KR" altLang="en-US" sz="1100" dirty="0" smtClean="0"/>
              <a:t>로 값을 바로 사용해야 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&lt;intercept-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>&gt;</a:t>
            </a:r>
            <a:r>
              <a:rPr lang="ko-KR" altLang="en-US" sz="1100" dirty="0" smtClean="0"/>
              <a:t> 요소는 </a:t>
            </a:r>
            <a:r>
              <a:rPr lang="en-US" altLang="ko-KR" sz="1100" dirty="0" smtClean="0"/>
              <a:t>pattern </a:t>
            </a:r>
            <a:r>
              <a:rPr lang="ko-KR" altLang="en-US" sz="1100" dirty="0" smtClean="0"/>
              <a:t>속성으로 주어인 </a:t>
            </a:r>
            <a:r>
              <a:rPr lang="en-US" altLang="ko-KR" sz="1100" dirty="0" smtClean="0"/>
              <a:t>URL </a:t>
            </a:r>
            <a:r>
              <a:rPr lang="ko-KR" altLang="en-US" sz="1100" dirty="0" smtClean="0"/>
              <a:t>에 대해 </a:t>
            </a:r>
            <a:r>
              <a:rPr lang="en-US" altLang="ko-KR" sz="1100" dirty="0" smtClean="0"/>
              <a:t>access</a:t>
            </a:r>
            <a:r>
              <a:rPr lang="ko-KR" altLang="en-US" sz="1100" dirty="0" smtClean="0"/>
              <a:t>속성의 권한을 요구합니다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위의 의미는 모든 </a:t>
            </a:r>
            <a:r>
              <a:rPr lang="en-US" altLang="ko-KR" sz="1100" dirty="0" smtClean="0"/>
              <a:t>URL(/**)</a:t>
            </a:r>
            <a:r>
              <a:rPr lang="ko-KR" altLang="en-US" sz="1100" dirty="0" smtClean="0"/>
              <a:t>을 보호하고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액세스하기 위해서는 </a:t>
            </a:r>
            <a:r>
              <a:rPr lang="en-US" altLang="ko-KR" sz="1100" dirty="0" smtClean="0"/>
              <a:t>ROLE_USER </a:t>
            </a:r>
            <a:r>
              <a:rPr lang="ko-KR" altLang="en-US" sz="1100" dirty="0" smtClean="0"/>
              <a:t>역할을 요구합니다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접두어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"ROLE_" </a:t>
            </a:r>
            <a:r>
              <a:rPr lang="ko-KR" altLang="en-US" sz="1100" dirty="0" smtClean="0"/>
              <a:t>가 없어도 동일한 의미 입니다</a:t>
            </a:r>
            <a:r>
              <a:rPr lang="en-US" altLang="ko-KR" sz="1100" dirty="0" smtClean="0"/>
              <a:t>.(</a:t>
            </a:r>
            <a:r>
              <a:rPr lang="ko-KR" altLang="en-US" sz="1100" dirty="0" err="1" smtClean="0"/>
              <a:t>접두어를</a:t>
            </a:r>
            <a:r>
              <a:rPr lang="ko-KR" altLang="en-US" sz="1100" dirty="0" smtClean="0"/>
              <a:t> 붙여도 됩니다</a:t>
            </a:r>
            <a:r>
              <a:rPr lang="en-US" altLang="ko-KR" sz="1100" dirty="0" smtClean="0"/>
              <a:t>.)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&lt;intercept-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&gt;</a:t>
            </a:r>
            <a:r>
              <a:rPr lang="ko-KR" altLang="en-US" sz="1100" dirty="0" smtClean="0"/>
              <a:t>요소는 서로 다른 요구사항을 나타내는 </a:t>
            </a:r>
            <a:r>
              <a:rPr lang="ko-KR" altLang="en-US" sz="1100" dirty="0" err="1" smtClean="0"/>
              <a:t>여러개가</a:t>
            </a:r>
            <a:r>
              <a:rPr lang="ko-KR" altLang="en-US" sz="1100" dirty="0" smtClean="0"/>
              <a:t> 나올 수 있습니다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여러개가</a:t>
            </a:r>
            <a:r>
              <a:rPr lang="ko-KR" altLang="en-US" sz="1100" dirty="0" smtClean="0"/>
              <a:t> 나올 경우 순서대로 매칭되어져서 </a:t>
            </a:r>
            <a:r>
              <a:rPr lang="ko-KR" altLang="en-US" sz="1100" dirty="0" err="1" smtClean="0"/>
              <a:t>첫번째가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매칭된것이</a:t>
            </a:r>
            <a:r>
              <a:rPr lang="ko-KR" altLang="en-US" sz="1100" dirty="0" smtClean="0"/>
              <a:t> 사용되어 집니다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그러므로 가장 특수한 경우를 위쪽에 놓고 일반적인 경우를 아래쪽에 놓아야 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&lt;form-login&gt;</a:t>
            </a:r>
            <a:r>
              <a:rPr lang="ko-KR" altLang="en-US" sz="1100" dirty="0" smtClean="0"/>
              <a:t> 요소는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위해서 폼을 사용합니다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로그인처리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의 기본값은 </a:t>
            </a:r>
            <a:r>
              <a:rPr lang="en-US" altLang="ko-KR" sz="1100" dirty="0" smtClean="0"/>
              <a:t>"/login" </a:t>
            </a:r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&lt;logout&gt;</a:t>
            </a:r>
            <a:r>
              <a:rPr lang="ko-KR" altLang="en-US" sz="1100" dirty="0" smtClean="0"/>
              <a:t> 요소는 로그아웃 </a:t>
            </a:r>
            <a:r>
              <a:rPr lang="en-US" altLang="ko-KR" sz="1100" dirty="0" smtClean="0"/>
              <a:t>URL</a:t>
            </a:r>
            <a:r>
              <a:rPr lang="ko-KR" altLang="en-US" sz="1100" dirty="0" smtClean="0"/>
              <a:t>을 제공한다는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기본값은 </a:t>
            </a:r>
            <a:r>
              <a:rPr lang="en-US" altLang="ko-KR" sz="1100" dirty="0" smtClean="0"/>
              <a:t>"/logout" </a:t>
            </a:r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csrf</a:t>
            </a:r>
            <a:r>
              <a:rPr lang="en-US" altLang="ko-KR" sz="1100" b="1" dirty="0" smtClean="0"/>
              <a:t> disabled="false"/&gt;</a:t>
            </a:r>
            <a:r>
              <a:rPr lang="ko-KR" altLang="en-US" sz="1100" dirty="0" smtClean="0"/>
              <a:t> 는 </a:t>
            </a:r>
            <a:r>
              <a:rPr lang="en-US" altLang="ko-KR" sz="1100" dirty="0" smtClean="0"/>
              <a:t>CSRF(Cross Site </a:t>
            </a:r>
            <a:r>
              <a:rPr lang="en-US" altLang="ko-KR" sz="1100" dirty="0" err="1" smtClean="0"/>
              <a:t>Resquest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Fosery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공격을 방어하기 위한 처리를 하겠다는 뜻입니다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이게 기본값입니다</a:t>
            </a:r>
            <a:r>
              <a:rPr lang="en-US" altLang="ko-KR" sz="1100" dirty="0" smtClean="0"/>
              <a:t>. CSRF </a:t>
            </a:r>
            <a:r>
              <a:rPr lang="ko-KR" altLang="en-US" sz="1100" dirty="0" smtClean="0"/>
              <a:t>방어를 위해 </a:t>
            </a:r>
            <a:r>
              <a:rPr lang="en-US" altLang="ko-KR" sz="1100" dirty="0" smtClean="0"/>
              <a:t>POST </a:t>
            </a:r>
            <a:r>
              <a:rPr lang="ko-KR" altLang="en-US" sz="1100" dirty="0" smtClean="0"/>
              <a:t>방식으로 값을 넘기는 곳에는 모두 </a:t>
            </a:r>
            <a:r>
              <a:rPr lang="en-US" altLang="ko-KR" sz="1100" dirty="0" smtClean="0"/>
              <a:t>&lt;input name="_</a:t>
            </a:r>
            <a:r>
              <a:rPr lang="en-US" altLang="ko-KR" sz="1100" dirty="0" err="1" smtClean="0"/>
              <a:t>csrf</a:t>
            </a:r>
            <a:r>
              <a:rPr lang="en-US" altLang="ko-KR" sz="1100" dirty="0" smtClean="0"/>
              <a:t>" type="hidden" value="ae10ba14-8ca9-4171-9f0d-dd472321a08d" /&gt; </a:t>
            </a:r>
            <a:r>
              <a:rPr lang="ko-KR" altLang="en-US" sz="1100" dirty="0" smtClean="0"/>
              <a:t>와 같은 숨겨진 값을 보내게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ko-KR" altLang="en-US" sz="1100" dirty="0" err="1" smtClean="0"/>
              <a:t>프로바이더</a:t>
            </a:r>
            <a:r>
              <a:rPr lang="ko-KR" altLang="en-US" sz="1100" dirty="0" smtClean="0"/>
              <a:t> 부분은 </a:t>
            </a:r>
            <a:r>
              <a:rPr lang="en-US" altLang="ko-KR" sz="1100" dirty="0" smtClean="0"/>
              <a:t>&lt;user name="user" password="password" authorities="ROLE_USER" /&gt; </a:t>
            </a:r>
            <a:r>
              <a:rPr lang="ko-KR" altLang="en-US" sz="1100" dirty="0" smtClean="0"/>
              <a:t>부분에서 사용자 정보를 제공하고 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실제로 </a:t>
            </a:r>
            <a:r>
              <a:rPr lang="ko-KR" altLang="en-US" sz="1100" dirty="0" err="1" smtClean="0"/>
              <a:t>사용할때는</a:t>
            </a:r>
            <a:r>
              <a:rPr lang="ko-KR" altLang="en-US" sz="1100" dirty="0" smtClean="0"/>
              <a:t> 이 정보를 데이터베이스에서 가져오도록 설정하게 </a:t>
            </a:r>
            <a:r>
              <a:rPr lang="ko-KR" altLang="en-US" sz="1100" dirty="0" err="1" smtClean="0"/>
              <a:t>될것</a:t>
            </a:r>
            <a:r>
              <a:rPr lang="ko-KR" altLang="en-US" sz="1100" dirty="0" smtClean="0"/>
              <a:t>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dirty="0" smtClean="0"/>
              <a:t>CSRF </a:t>
            </a:r>
            <a:r>
              <a:rPr lang="ko-KR" altLang="en-US" sz="1100" dirty="0" smtClean="0"/>
              <a:t>방어를 사용하도록 되어 있다면 로그아웃을 </a:t>
            </a:r>
            <a:r>
              <a:rPr lang="en-US" altLang="ko-KR" sz="1100" dirty="0" smtClean="0"/>
              <a:t>POST </a:t>
            </a:r>
            <a:r>
              <a:rPr lang="ko-KR" altLang="en-US" sz="1100" dirty="0" smtClean="0"/>
              <a:t>방식으로 해야 합니다</a:t>
            </a:r>
            <a:r>
              <a:rPr lang="en-US" altLang="ko-KR" sz="1100" dirty="0" smtClean="0"/>
              <a:t>. CSRF </a:t>
            </a:r>
            <a:r>
              <a:rPr lang="ko-KR" altLang="en-US" sz="1100" dirty="0" smtClean="0"/>
              <a:t>방어를 사용하지 않도록 되어있다면 </a:t>
            </a:r>
            <a:r>
              <a:rPr lang="en-US" altLang="ko-KR" sz="1100" dirty="0" smtClean="0"/>
              <a:t>GET </a:t>
            </a:r>
            <a:r>
              <a:rPr lang="ko-KR" altLang="en-US" sz="1100" dirty="0" smtClean="0"/>
              <a:t>방식도 되므로 단순 링크로 처리할 수 있습니다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 </a:t>
            </a:r>
          </a:p>
          <a:p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/>
            </a:r>
            <a:br>
              <a:rPr lang="ko-KR" altLang="en-US" sz="1100" dirty="0" smtClean="0"/>
            </a:br>
            <a:r>
              <a:rPr lang="ko-KR" altLang="en-US" sz="1100" dirty="0" smtClean="0"/>
              <a:t>출처</a:t>
            </a:r>
            <a:r>
              <a:rPr lang="en-US" altLang="ko-KR" sz="1100" dirty="0" smtClean="0"/>
              <a:t>: </a:t>
            </a:r>
            <a:r>
              <a:rPr lang="en-US" altLang="ko-KR" sz="1100" dirty="0" smtClean="0">
                <a:hlinkClick r:id="rId2"/>
              </a:rPr>
              <a:t>https://offbyone.tistory.com/88</a:t>
            </a:r>
            <a:r>
              <a:rPr lang="ko-KR" altLang="en-US" sz="1100" dirty="0" smtClean="0"/>
              <a:t> </a:t>
            </a:r>
            <a:r>
              <a:rPr lang="en-US" altLang="ko-KR" sz="1100" dirty="0" smtClean="0"/>
              <a:t>[</a:t>
            </a:r>
            <a:r>
              <a:rPr lang="ko-KR" altLang="en-US" sz="1100" dirty="0" smtClean="0"/>
              <a:t>쉬고 싶은 개발자</a:t>
            </a:r>
            <a:r>
              <a:rPr lang="en-US" altLang="ko-KR" sz="1100" dirty="0" smtClean="0"/>
              <a:t>]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2486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571480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01security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Com.human.ex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7290" y="64291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Pom.xml </a:t>
            </a:r>
            <a:r>
              <a:rPr lang="ko-KR" altLang="en-US" dirty="0" err="1" smtClean="0"/>
              <a:t>버젼설정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smtClean="0"/>
              <a:t>properties&gt;</a:t>
            </a:r>
          </a:p>
          <a:p>
            <a:r>
              <a:rPr lang="en-US" altLang="ko-KR" dirty="0" smtClean="0"/>
              <a:t>&lt;java-version&gt;1.8&lt;/java-version&gt;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-version&gt;4.3.5.RELEASE&lt;/</a:t>
            </a:r>
            <a:r>
              <a:rPr lang="en-US" altLang="ko-KR" dirty="0" err="1" smtClean="0"/>
              <a:t>org.springframework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-version&gt;1.6.10&lt;/</a:t>
            </a:r>
            <a:r>
              <a:rPr lang="en-US" altLang="ko-KR" dirty="0" err="1" smtClean="0"/>
              <a:t>org.aspectj</a:t>
            </a:r>
            <a:r>
              <a:rPr lang="en-US" altLang="ko-KR" dirty="0" smtClean="0"/>
              <a:t>-version&gt;</a:t>
            </a:r>
          </a:p>
          <a:p>
            <a:r>
              <a:rPr lang="en-US" altLang="ko-KR" dirty="0" smtClean="0"/>
              <a:t>&lt;org.slf4j-version&gt;1.6.6&lt;/org.slf4j-version&gt;</a:t>
            </a:r>
          </a:p>
          <a:p>
            <a:r>
              <a:rPr lang="en-US" altLang="ko-KR" dirty="0" smtClean="0"/>
              <a:t>&lt;/properties&gt;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1538" y="1071546"/>
            <a:ext cx="685804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&lt;!-- Spring Security </a:t>
            </a:r>
            <a:r>
              <a:rPr lang="en-US" altLang="ko-KR" sz="1600" dirty="0" smtClean="0"/>
              <a:t> dependency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--&gt;</a:t>
            </a:r>
            <a:endParaRPr lang="en-US" altLang="ko-KR" sz="1600" dirty="0" smtClean="0"/>
          </a:p>
          <a:p>
            <a:r>
              <a:rPr lang="en-US" altLang="ko-KR" sz="1600" dirty="0" smtClean="0"/>
              <a:t>        &lt;dependency&gt;</a:t>
            </a:r>
          </a:p>
          <a:p>
            <a:r>
              <a:rPr lang="en-US" altLang="ko-KR" sz="1600" dirty="0" smtClean="0"/>
              <a:t>            &lt;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org.springframework.security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&lt;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&gt;spring-security-core&lt;/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     &lt;version&gt;4.2.1.RELEASE&lt;/version&gt;</a:t>
            </a:r>
          </a:p>
          <a:p>
            <a:r>
              <a:rPr lang="en-US" altLang="ko-KR" sz="1600" dirty="0" smtClean="0"/>
              <a:t>        &lt;/dependency&gt;</a:t>
            </a:r>
          </a:p>
          <a:p>
            <a:r>
              <a:rPr lang="ko-KR" altLang="en-US" sz="1600" dirty="0" smtClean="0"/>
              <a:t>        </a:t>
            </a:r>
          </a:p>
          <a:p>
            <a:r>
              <a:rPr lang="en-US" altLang="ko-KR" sz="1600" dirty="0" smtClean="0"/>
              <a:t>&lt;dependency&gt;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  <a:r>
              <a:rPr lang="en-US" altLang="ko-KR" sz="1600" dirty="0" err="1" smtClean="0"/>
              <a:t>org.springframework.security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groupId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&gt;spring-security-web&lt;/</a:t>
            </a:r>
            <a:r>
              <a:rPr lang="en-US" altLang="ko-KR" sz="1600" dirty="0" err="1" smtClean="0"/>
              <a:t>artifactId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&lt;version&gt;4.2.1.RELEASE&lt;/version&gt;</a:t>
            </a:r>
          </a:p>
          <a:p>
            <a:r>
              <a:rPr lang="en-US" altLang="ko-KR" sz="1600" dirty="0" smtClean="0"/>
              <a:t>&lt;/dependency&gt;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        &lt;dependency&gt;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u="sng" dirty="0" smtClean="0"/>
              <a:t>&lt;</a:t>
            </a:r>
            <a:r>
              <a:rPr lang="en-US" altLang="ko-KR" sz="1600" u="sng" dirty="0" err="1" smtClean="0"/>
              <a:t>groupId</a:t>
            </a:r>
            <a:r>
              <a:rPr lang="en-US" altLang="ko-KR" sz="1600" u="sng" dirty="0" smtClean="0"/>
              <a:t>&gt;</a:t>
            </a:r>
            <a:r>
              <a:rPr lang="en-US" altLang="ko-KR" sz="1600" u="sng" dirty="0" err="1" smtClean="0"/>
              <a:t>org.springframework.security</a:t>
            </a:r>
            <a:r>
              <a:rPr lang="en-US" altLang="ko-KR" sz="1600" u="sng" dirty="0" smtClean="0"/>
              <a:t>&lt;/</a:t>
            </a:r>
            <a:r>
              <a:rPr lang="en-US" altLang="ko-KR" sz="1600" u="sng" dirty="0" err="1" smtClean="0"/>
              <a:t>groupId</a:t>
            </a:r>
            <a:r>
              <a:rPr lang="en-US" altLang="ko-KR" sz="1600" u="sng" dirty="0" smtClean="0"/>
              <a:t>&gt;</a:t>
            </a:r>
          </a:p>
          <a:p>
            <a:r>
              <a:rPr lang="en-US" altLang="ko-KR" sz="1600" u="sng" dirty="0" smtClean="0"/>
              <a:t>            &lt;</a:t>
            </a:r>
            <a:r>
              <a:rPr lang="en-US" altLang="ko-KR" sz="1600" u="sng" dirty="0" err="1" smtClean="0"/>
              <a:t>artifactId</a:t>
            </a:r>
            <a:r>
              <a:rPr lang="en-US" altLang="ko-KR" sz="1600" u="sng" dirty="0" smtClean="0"/>
              <a:t>&gt;spring-security-</a:t>
            </a:r>
            <a:r>
              <a:rPr lang="en-US" altLang="ko-KR" sz="1600" u="sng" dirty="0" err="1" smtClean="0"/>
              <a:t>config</a:t>
            </a:r>
            <a:r>
              <a:rPr lang="en-US" altLang="ko-KR" sz="1600" u="sng" dirty="0" smtClean="0"/>
              <a:t>&lt;/</a:t>
            </a:r>
            <a:r>
              <a:rPr lang="en-US" altLang="ko-KR" sz="1600" u="sng" dirty="0" err="1" smtClean="0"/>
              <a:t>artifactId</a:t>
            </a:r>
            <a:r>
              <a:rPr lang="en-US" altLang="ko-KR" sz="1600" u="sng" dirty="0" smtClean="0"/>
              <a:t>&gt;</a:t>
            </a:r>
          </a:p>
          <a:p>
            <a:r>
              <a:rPr lang="en-US" altLang="ko-KR" sz="1600" u="sng" dirty="0" smtClean="0"/>
              <a:t>            &lt;version&gt;4.2.1.RELEASE&lt;/version&gt;</a:t>
            </a:r>
          </a:p>
          <a:p>
            <a:r>
              <a:rPr lang="en-US" altLang="ko-KR" sz="1600" dirty="0" smtClean="0"/>
              <a:t>        &lt;/dependency&gt;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5786" y="751344"/>
            <a:ext cx="60722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/>
              <a:t>Home.jsp	</a:t>
            </a:r>
          </a:p>
          <a:p>
            <a:r>
              <a:rPr lang="fr-FR" altLang="ko-KR" dirty="0" smtClean="0"/>
              <a:t>&lt;%@ </a:t>
            </a:r>
            <a:r>
              <a:rPr lang="fr-FR" altLang="ko-KR" dirty="0" smtClean="0"/>
              <a:t>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it-IT" altLang="ko-KR" dirty="0" smtClean="0"/>
              <a:t>&lt;%@ taglib uri=</a:t>
            </a:r>
            <a:r>
              <a:rPr lang="it-IT" altLang="ko-KR" i="1" dirty="0" smtClean="0"/>
              <a:t>"http://java.sun.com/jsp/jstl/core" prefix="c" %&gt;</a:t>
            </a:r>
          </a:p>
          <a:p>
            <a:r>
              <a:rPr lang="en-US" altLang="ko-KR" dirty="0" smtClean="0"/>
              <a:t>&lt;%@ page session=</a:t>
            </a:r>
            <a:r>
              <a:rPr lang="en-US" altLang="ko-KR" i="1" dirty="0" smtClean="0"/>
              <a:t>"false"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&lt;title&gt;Home&lt;/title&gt;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&lt;h1&gt;</a:t>
            </a:r>
          </a:p>
          <a:p>
            <a:r>
              <a:rPr lang="ko-KR" altLang="en-US" dirty="0" smtClean="0"/>
              <a:t>누구나 </a:t>
            </a:r>
            <a:r>
              <a:rPr lang="ko-KR" altLang="en-US" dirty="0" err="1" smtClean="0"/>
              <a:t>올수있는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페이지  </a:t>
            </a:r>
          </a:p>
          <a:p>
            <a:r>
              <a:rPr lang="en-US" altLang="ko-KR" dirty="0" smtClean="0"/>
              <a:t>&lt;/h1&gt;</a:t>
            </a:r>
          </a:p>
          <a:p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"/ex/admin/admin"&gt;</a:t>
            </a:r>
            <a:r>
              <a:rPr lang="ko-KR" altLang="en-US" i="1" dirty="0" smtClean="0"/>
              <a:t>관리자 페이지 이동</a:t>
            </a:r>
            <a:r>
              <a:rPr lang="en-US" altLang="ko-KR" i="1" dirty="0" smtClean="0"/>
              <a:t>&lt;/a&gt;</a:t>
            </a:r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28604"/>
            <a:ext cx="1323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1472" y="1357298"/>
            <a:ext cx="7572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Admin/admin.jsp</a:t>
            </a:r>
            <a:endParaRPr lang="fr-FR" altLang="ko-KR" dirty="0" smtClean="0"/>
          </a:p>
          <a:p>
            <a:r>
              <a:rPr lang="fr-FR" altLang="ko-KR" dirty="0" smtClean="0"/>
              <a:t>&lt;%@ </a:t>
            </a:r>
            <a:r>
              <a:rPr lang="fr-FR" altLang="ko-KR" dirty="0" smtClean="0"/>
              <a:t>page language=</a:t>
            </a:r>
            <a:r>
              <a:rPr lang="fr-FR" altLang="ko-KR" i="1" dirty="0" smtClean="0"/>
              <a:t>"java" contentType="text/html; charset=UTF-8"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"UTF-8"%&gt;</a:t>
            </a:r>
          </a:p>
          <a:p>
            <a:r>
              <a:rPr lang="sv-SE" altLang="ko-KR" dirty="0" smtClean="0"/>
              <a:t>&lt;%@ taglib prefix=</a:t>
            </a:r>
            <a:r>
              <a:rPr lang="sv-SE" altLang="ko-KR" i="1" dirty="0" smtClean="0"/>
              <a:t>"form" uri="http://www.springframework.org/tags/form" %&gt;</a:t>
            </a:r>
          </a:p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&lt;meta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"UTF-8"&gt;</a:t>
            </a:r>
          </a:p>
          <a:p>
            <a:r>
              <a:rPr lang="en-US" altLang="ko-KR" dirty="0" smtClean="0"/>
              <a:t>&lt;title&gt;Insert title here&lt;/title&gt;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u="sng" dirty="0" smtClean="0"/>
              <a:t>Admin</a:t>
            </a:r>
            <a:r>
              <a:rPr lang="ko-KR" altLang="en-US" u="sng" dirty="0" smtClean="0"/>
              <a:t>페이지 관리자만 들어 </a:t>
            </a:r>
            <a:r>
              <a:rPr lang="ko-KR" altLang="en-US" u="sng" dirty="0" err="1" smtClean="0"/>
              <a:t>올수</a:t>
            </a:r>
            <a:r>
              <a:rPr lang="ko-KR" altLang="en-US" u="sng" dirty="0" smtClean="0"/>
              <a:t> 있습니다</a:t>
            </a:r>
            <a:r>
              <a:rPr lang="en-US" altLang="ko-KR" u="sng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 action=</a:t>
            </a:r>
            <a:r>
              <a:rPr lang="en-US" altLang="ko-KR" i="1" dirty="0" smtClean="0"/>
              <a:t>"${</a:t>
            </a:r>
            <a:r>
              <a:rPr lang="en-US" altLang="ko-KR" i="1" dirty="0" err="1" smtClean="0"/>
              <a:t>pageContext.request.contextPath</a:t>
            </a:r>
            <a:r>
              <a:rPr lang="en-US" altLang="ko-KR" i="1" dirty="0" smtClean="0"/>
              <a:t>}/logout" method="POST"&gt;</a:t>
            </a:r>
          </a:p>
          <a:p>
            <a:r>
              <a:rPr lang="en-US" altLang="ko-KR" dirty="0" smtClean="0"/>
              <a:t>    &lt;input type=</a:t>
            </a:r>
            <a:r>
              <a:rPr lang="en-US" altLang="ko-KR" i="1" dirty="0" smtClean="0"/>
              <a:t>"submit" value="</a:t>
            </a:r>
            <a:r>
              <a:rPr lang="ko-KR" altLang="en-US" i="1" dirty="0" smtClean="0"/>
              <a:t>로그아웃</a:t>
            </a:r>
            <a:r>
              <a:rPr lang="en-US" altLang="ko-KR" i="1" dirty="0" smtClean="0"/>
              <a:t>" /&gt;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form:form</a:t>
            </a:r>
            <a:r>
              <a:rPr lang="en-US" altLang="ko-KR" dirty="0" smtClean="0"/>
              <a:t>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3570" y="321468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Security </a:t>
            </a:r>
            <a:r>
              <a:rPr lang="ko-KR" altLang="en-US" dirty="0" smtClean="0"/>
              <a:t>프레임워크가 만들어준 로그아웃주소</a:t>
            </a:r>
            <a:endParaRPr lang="en-US" altLang="ko-KR" dirty="0" smtClean="0"/>
          </a:p>
          <a:p>
            <a:r>
              <a:rPr lang="ko-KR" altLang="en-US" dirty="0" smtClean="0"/>
              <a:t>현재주소에 </a:t>
            </a:r>
            <a:r>
              <a:rPr lang="en-US" altLang="ko-KR" dirty="0" smtClean="0"/>
              <a:t>/out</a:t>
            </a:r>
            <a:r>
              <a:rPr lang="ko-KR" altLang="en-US" dirty="0" smtClean="0"/>
              <a:t>경로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8" y="500042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HomeController.java</a:t>
            </a:r>
          </a:p>
          <a:p>
            <a:r>
              <a:rPr lang="en-US" altLang="ko-KR" dirty="0" smtClean="0"/>
              <a:t>@Controller</a:t>
            </a:r>
            <a:endParaRPr lang="en-US" altLang="ko-KR" dirty="0" smtClean="0"/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HomeController</a:t>
            </a:r>
            <a:r>
              <a:rPr lang="en-US" altLang="ko-KR" b="1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private static final Logger </a:t>
            </a:r>
            <a:r>
              <a:rPr lang="en-US" altLang="ko-KR" b="1" i="1" u="sng" dirty="0" err="1" smtClean="0"/>
              <a:t>logger</a:t>
            </a:r>
            <a:r>
              <a:rPr lang="en-US" altLang="ko-KR" b="1" i="1" u="sng" dirty="0" smtClean="0"/>
              <a:t> = </a:t>
            </a:r>
            <a:r>
              <a:rPr lang="en-US" altLang="ko-KR" b="1" i="1" u="sng" dirty="0" err="1" smtClean="0"/>
              <a:t>LoggerFactory.getLogger</a:t>
            </a:r>
            <a:r>
              <a:rPr lang="en-US" altLang="ko-KR" b="1" i="1" u="sng" dirty="0" smtClean="0"/>
              <a:t>(</a:t>
            </a:r>
            <a:r>
              <a:rPr lang="en-US" altLang="ko-KR" b="1" i="1" u="sng" dirty="0" err="1" smtClean="0"/>
              <a:t>HomeController.class</a:t>
            </a:r>
            <a:r>
              <a:rPr lang="en-US" altLang="ko-KR" b="1" i="1" u="sng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/**</a:t>
            </a:r>
          </a:p>
          <a:p>
            <a:r>
              <a:rPr lang="en-US" altLang="ko-KR" dirty="0" smtClean="0"/>
              <a:t> * Simply selects the home view to render by returning its name.</a:t>
            </a:r>
          </a:p>
          <a:p>
            <a:r>
              <a:rPr lang="ko-KR" altLang="en-US" dirty="0" smtClean="0"/>
              <a:t>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en-US" altLang="ko-KR" b="1" dirty="0" smtClean="0"/>
              <a:t>public String home(Locale </a:t>
            </a:r>
            <a:r>
              <a:rPr lang="en-US" altLang="ko-KR" b="1" dirty="0" err="1" smtClean="0"/>
              <a:t>locale</a:t>
            </a:r>
            <a:r>
              <a:rPr lang="en-US" altLang="ko-KR" b="1" dirty="0" smtClean="0"/>
              <a:t>, Model </a:t>
            </a:r>
            <a:r>
              <a:rPr lang="en-US" altLang="ko-KR" b="1" dirty="0" err="1" smtClean="0"/>
              <a:t>model</a:t>
            </a:r>
            <a:r>
              <a:rPr lang="en-US" altLang="ko-KR" b="1" dirty="0" smtClean="0"/>
              <a:t>)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return "home";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14290"/>
            <a:ext cx="1828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2910" y="474345"/>
            <a:ext cx="62150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AdminController.java</a:t>
            </a:r>
            <a:r>
              <a:rPr lang="ko-KR" altLang="en-US" b="1" dirty="0" smtClean="0"/>
              <a:t>파일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smtClean="0"/>
              <a:t>Controller</a:t>
            </a:r>
          </a:p>
          <a:p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AdminController</a:t>
            </a:r>
            <a:r>
              <a:rPr lang="en-US" altLang="ko-KR" b="1" dirty="0" smtClean="0"/>
              <a:t>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private static final Logger </a:t>
            </a:r>
            <a:r>
              <a:rPr lang="en-US" altLang="ko-KR" b="1" i="1" u="sng" dirty="0" err="1" smtClean="0"/>
              <a:t>logger</a:t>
            </a:r>
            <a:r>
              <a:rPr lang="en-US" altLang="ko-KR" b="1" i="1" u="sng" dirty="0" smtClean="0"/>
              <a:t> = </a:t>
            </a:r>
            <a:r>
              <a:rPr lang="en-US" altLang="ko-KR" b="1" i="1" u="sng" dirty="0" err="1" smtClean="0"/>
              <a:t>LoggerFactory.getLogger</a:t>
            </a:r>
            <a:r>
              <a:rPr lang="en-US" altLang="ko-KR" b="1" i="1" u="sng" dirty="0" smtClean="0"/>
              <a:t>(</a:t>
            </a:r>
            <a:r>
              <a:rPr lang="en-US" altLang="ko-KR" b="1" i="1" u="sng" dirty="0" err="1" smtClean="0"/>
              <a:t>AdminController.class</a:t>
            </a:r>
            <a:r>
              <a:rPr lang="en-US" altLang="ko-KR" b="1" i="1" u="sng" dirty="0" smtClean="0"/>
              <a:t>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/**</a:t>
            </a:r>
          </a:p>
          <a:p>
            <a:r>
              <a:rPr lang="en-US" altLang="ko-KR" dirty="0" smtClean="0"/>
              <a:t> * Simply selects the home view to render by returning its name.</a:t>
            </a:r>
          </a:p>
          <a:p>
            <a:r>
              <a:rPr lang="ko-KR" altLang="en-US" dirty="0" smtClean="0"/>
              <a:t>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(value = "/admin/admin", method = </a:t>
            </a:r>
            <a:r>
              <a:rPr lang="en-US" altLang="ko-KR" dirty="0" err="1" smtClean="0"/>
              <a:t>RequestMethod.</a:t>
            </a:r>
            <a:r>
              <a:rPr lang="en-US" altLang="ko-KR" b="1" i="1" dirty="0" err="1" smtClean="0"/>
              <a:t>GET</a:t>
            </a:r>
            <a:r>
              <a:rPr lang="en-US" altLang="ko-KR" b="1" i="1" dirty="0" smtClean="0"/>
              <a:t>)</a:t>
            </a:r>
          </a:p>
          <a:p>
            <a:r>
              <a:rPr lang="en-US" altLang="ko-KR" b="1" dirty="0" smtClean="0"/>
              <a:t>public String home(Locale </a:t>
            </a:r>
            <a:r>
              <a:rPr lang="en-US" altLang="ko-KR" b="1" dirty="0" err="1" smtClean="0"/>
              <a:t>locale</a:t>
            </a:r>
            <a:r>
              <a:rPr lang="en-US" altLang="ko-KR" b="1" dirty="0" smtClean="0"/>
              <a:t>, Model </a:t>
            </a:r>
            <a:r>
              <a:rPr lang="en-US" altLang="ko-KR" b="1" dirty="0" err="1" smtClean="0"/>
              <a:t>model</a:t>
            </a:r>
            <a:r>
              <a:rPr lang="en-US" altLang="ko-KR" b="1" dirty="0" smtClean="0"/>
              <a:t>) {</a:t>
            </a:r>
          </a:p>
          <a:p>
            <a:endParaRPr lang="ko-KR" altLang="en-US" dirty="0" smtClean="0"/>
          </a:p>
          <a:p>
            <a:r>
              <a:rPr lang="en-US" altLang="ko-KR" b="1" dirty="0" smtClean="0"/>
              <a:t>return "/admin/admin";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7224" y="428604"/>
            <a:ext cx="78581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&lt;!–- web.xml </a:t>
            </a:r>
            <a:r>
              <a:rPr lang="ko-KR" altLang="en-US" dirty="0" smtClean="0"/>
              <a:t>필터 등록</a:t>
            </a:r>
            <a:r>
              <a:rPr lang="en-US" altLang="ko-KR" dirty="0" smtClean="0"/>
              <a:t>--&gt;</a:t>
            </a:r>
            <a:endParaRPr lang="en-US" altLang="ko-KR" dirty="0" smtClean="0"/>
          </a:p>
          <a:p>
            <a:r>
              <a:rPr lang="en-US" altLang="ko-KR" dirty="0" smtClean="0"/>
              <a:t>&lt;filter&gt;</a:t>
            </a:r>
          </a:p>
          <a:p>
            <a:r>
              <a:rPr lang="en-US" altLang="ko-KR" dirty="0" smtClean="0"/>
              <a:t>&lt;filter-name&gt;</a:t>
            </a:r>
            <a:r>
              <a:rPr lang="en-US" altLang="ko-KR" dirty="0" err="1" smtClean="0"/>
              <a:t>springSecurityFilterChain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 smtClean="0"/>
              <a:t>&lt;filter-class&gt;</a:t>
            </a:r>
            <a:r>
              <a:rPr lang="en-US" altLang="ko-KR" dirty="0" err="1" smtClean="0"/>
              <a:t>org.springframework.web.filter.DelegatingFilterProxy</a:t>
            </a:r>
            <a:r>
              <a:rPr lang="en-US" altLang="ko-KR" dirty="0" smtClean="0"/>
              <a:t>&lt;/filter-class&gt;</a:t>
            </a:r>
          </a:p>
          <a:p>
            <a:r>
              <a:rPr lang="en-US" altLang="ko-KR" dirty="0" smtClean="0"/>
              <a:t>&lt;/filter&gt;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&lt;filter-mapping&gt;</a:t>
            </a:r>
          </a:p>
          <a:p>
            <a:r>
              <a:rPr lang="en-US" altLang="ko-KR" dirty="0" smtClean="0"/>
              <a:t>&lt;filter-name&gt;</a:t>
            </a:r>
            <a:r>
              <a:rPr lang="en-US" altLang="ko-KR" dirty="0" err="1" smtClean="0"/>
              <a:t>springSecurityFilterChain</a:t>
            </a:r>
            <a:r>
              <a:rPr lang="en-US" altLang="ko-KR" dirty="0" smtClean="0"/>
              <a:t>&lt;/filter-name&gt;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&lt;/filter-mapping&gt;</a:t>
            </a:r>
          </a:p>
          <a:p>
            <a:r>
              <a:rPr lang="en-US" altLang="ko-KR" dirty="0" smtClean="0"/>
              <a:t>&lt;!-- The definition of the Root Spring Container shared by all </a:t>
            </a:r>
            <a:r>
              <a:rPr lang="en-US" altLang="ko-KR" u="sng" dirty="0" err="1" smtClean="0"/>
              <a:t>Servlets</a:t>
            </a:r>
            <a:r>
              <a:rPr lang="en-US" altLang="ko-KR" u="sng" dirty="0" smtClean="0"/>
              <a:t> and Filters </a:t>
            </a:r>
            <a:r>
              <a:rPr lang="en-US" altLang="ko-KR" u="sng" dirty="0" smtClean="0"/>
              <a:t>--&gt;</a:t>
            </a:r>
          </a:p>
          <a:p>
            <a:r>
              <a:rPr lang="en-US" altLang="ko-KR" dirty="0" smtClean="0"/>
              <a:t>&lt;!–-security-context.xml</a:t>
            </a:r>
            <a:r>
              <a:rPr lang="ko-KR" altLang="en-US" dirty="0" smtClean="0"/>
              <a:t>파일경로 추가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u="sng" dirty="0" smtClean="0"/>
          </a:p>
          <a:p>
            <a:r>
              <a:rPr lang="en-US" altLang="ko-KR" dirty="0" smtClean="0"/>
              <a:t>&lt;context-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en-US" altLang="ko-KR" dirty="0" err="1" smtClean="0"/>
              <a:t>contextConfigLocation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-value&gt;/WEB-INF/spring/root-context.xml&lt;/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-value&gt;/WEB-INF/spring/security-context.xml&lt;/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</a:p>
          <a:p>
            <a:r>
              <a:rPr lang="en-US" altLang="ko-KR" dirty="0" smtClean="0"/>
              <a:t>&lt;/context-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492</Words>
  <Application>Microsoft Office PowerPoint</Application>
  <PresentationFormat>화면 슬라이드 쇼(4:3)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13</cp:revision>
  <dcterms:created xsi:type="dcterms:W3CDTF">2006-10-05T04:04:58Z</dcterms:created>
  <dcterms:modified xsi:type="dcterms:W3CDTF">2022-01-10T05:06:40Z</dcterms:modified>
</cp:coreProperties>
</file>