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C292-8E9C-4188-B981-DE18AC0B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9BB0-9E2D-4730-9004-5376C8C8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0D72-52CE-4BA5-88F5-26ACB8DA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FBD4-F559-45D6-A309-1284A15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648F-0A55-417B-997B-1CE3F357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353-368D-43DF-8FB4-EF787FCA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5DAE3-31C4-4F33-B3E0-6BD5B366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7435-F44A-43A3-B4E6-C1785B44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1CC5-A1B0-42C5-8F01-CF95B89C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97F0-A03C-4DF1-B4B6-B8040AF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0069C-FE14-485C-B5EB-BA30F327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64D2-2BCF-4140-A34E-86A486FE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BA3B-F228-482A-A854-D07C0A31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97E4-8DE1-4417-B499-C6D39C1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31F4-FFCE-4A93-A9A5-96D3E7B8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286E-327A-455E-BB6C-7320F8D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212D-F1EF-4A02-8195-9B0A885C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0F8F-4D56-4C3B-8AE8-303A6D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128E-00DD-4CE8-9324-C2EAE3D1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994E-DA2D-4057-9CB2-F53D734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C3B2-55BF-45F7-BEAA-98EF6564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98F3-A7D3-4583-95FB-DA01F989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4534-F2D7-4C87-933D-A20E145E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79D7-0484-4146-A627-EED8CFA4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DBD9-D962-477F-AF39-215DD82F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FF3F-EFA0-417D-BF2A-94C70E27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2AC1-060F-47CF-AD51-40822F72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82BB-1006-4498-8FC6-088C29C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4AF8-7588-44AF-920A-FF207BE5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80E5-E78E-4ABB-B6EB-02AF1924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E9E1-FA65-44BC-8932-986F4F81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FFB5-4358-4193-B980-AE29B2E7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748A-42E4-4036-89B1-96BE3BC3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F752-045B-4E81-AFD3-6D8E61BC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67B56-E526-460F-9507-D21E7B14E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15CE8-C265-458A-9C29-3315BFFC8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5AD46-C3DF-4104-858F-5D26681E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E9EC4-F5B0-4789-968A-A456A3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B93B5-6088-4871-AD06-5DE0823B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7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DBC5-1A02-434A-A255-0537D96C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AD4DD-DA52-428C-8524-A68E0B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E88F6-1AF6-4A7F-A1DC-CBA22F2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C622D-A04A-4C06-AF94-2B8CB1A5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1C163-9185-415C-8E1E-91704719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167F4-5163-4DDE-A6D0-578AAC6E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BE534-238A-4DCD-8BAB-32D237E6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04D-0C1F-471A-92C6-9A28FCBC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BC46-60CF-4AD8-9103-C4F63B43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64B6-6973-42EC-929C-31DA4964E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5E49-19CD-4EA3-9BA9-D1DFE10C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4D16-AE1A-438E-8143-C2DF10A0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39B00-0957-4E29-9777-6C09CA87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3D09-4266-40C3-8345-3964F1D8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22CCA-B1F8-4D30-AA10-166E9813E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378CF-1DA3-4D3A-9B7D-983A5417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52FE-890C-4727-8C52-711C5E82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5B083-A22F-4B67-907C-04E1D312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8C2F5-DC94-4EF5-A1F9-EB76440B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70DD5-6A1B-4931-986A-AADE0A5C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56D2-3985-4913-B8B1-FFCCF8B2D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F4C0-7E92-4ADF-8506-1C01AAC9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8353-D74B-4D75-A839-25A62AE05BF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8986-D384-43D4-B791-92CC28101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9269-4BB9-4172-B98A-CEC8641F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5F3A-3D1E-45AB-B65C-B21127C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3BB4-CCA8-4355-A948-70389D72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0817"/>
            <a:ext cx="9144000" cy="2387600"/>
          </a:xfrm>
        </p:spPr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5C7EF-C065-46B5-AFE5-04C82233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737"/>
            <a:ext cx="9144000" cy="1074988"/>
          </a:xfrm>
        </p:spPr>
        <p:txBody>
          <a:bodyPr/>
          <a:lstStyle/>
          <a:p>
            <a:r>
              <a:rPr lang="en-US" dirty="0"/>
              <a:t>Katherine Castrillon</a:t>
            </a:r>
          </a:p>
        </p:txBody>
      </p:sp>
    </p:spTree>
    <p:extLst>
      <p:ext uri="{BB962C8B-B14F-4D97-AF65-F5344CB8AC3E}">
        <p14:creationId xmlns:p14="http://schemas.microsoft.com/office/powerpoint/2010/main" val="82717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02C6-B9DF-4D22-AF57-794F77E7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E171-FD2C-4B64-9202-569C9FFF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BAC9-BEE3-46E6-98B6-ED96142F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CC78-0793-4E95-ADDD-89EBF4FD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9EA8-AB52-4E0D-9C17-4E892BB1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FF01-FA85-45FF-BD5B-E0B5503B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A4C8-1323-49FC-A103-B62AEC82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F189-5AC9-4CA0-BC65-A713ED84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Presentation</vt:lpstr>
      <vt:lpstr>Data to be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katca</dc:creator>
  <cp:lastModifiedBy>katca</cp:lastModifiedBy>
  <cp:revision>3</cp:revision>
  <dcterms:created xsi:type="dcterms:W3CDTF">2020-02-07T00:25:02Z</dcterms:created>
  <dcterms:modified xsi:type="dcterms:W3CDTF">2020-02-07T00:49:52Z</dcterms:modified>
</cp:coreProperties>
</file>