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1" r:id="rId4"/>
    <p:sldId id="257" r:id="rId5"/>
    <p:sldId id="258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7" r:id="rId14"/>
    <p:sldId id="282" r:id="rId15"/>
    <p:sldId id="281" r:id="rId16"/>
    <p:sldId id="272" r:id="rId17"/>
    <p:sldId id="273" r:id="rId18"/>
    <p:sldId id="283" r:id="rId19"/>
    <p:sldId id="279" r:id="rId20"/>
    <p:sldId id="274" r:id="rId21"/>
    <p:sldId id="275" r:id="rId22"/>
    <p:sldId id="276" r:id="rId23"/>
    <p:sldId id="280" r:id="rId24"/>
    <p:sldId id="284" r:id="rId25"/>
    <p:sldId id="285" r:id="rId26"/>
    <p:sldId id="27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6"/>
    <p:restoredTop sz="94727"/>
  </p:normalViewPr>
  <p:slideViewPr>
    <p:cSldViewPr snapToGrid="0" snapToObjects="1">
      <p:cViewPr>
        <p:scale>
          <a:sx n="131" d="100"/>
          <a:sy n="131" d="100"/>
        </p:scale>
        <p:origin x="144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75A570-1D70-2647-8C82-14FDF87461AC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88462BF-7386-BC44-9BDF-0594CDDC14A7}">
      <dgm:prSet phldrT="[Text]"/>
      <dgm:spPr/>
      <dgm:t>
        <a:bodyPr/>
        <a:lstStyle/>
        <a:p>
          <a:r>
            <a:rPr lang="en-CA" dirty="0"/>
            <a:t>Main</a:t>
          </a:r>
        </a:p>
      </dgm:t>
    </dgm:pt>
    <dgm:pt modelId="{6C482BA1-1B5E-5F45-A23A-45D30EA25B00}" type="parTrans" cxnId="{B4BBDD80-6DE4-B247-841A-98BDDEBACE4F}">
      <dgm:prSet/>
      <dgm:spPr/>
      <dgm:t>
        <a:bodyPr/>
        <a:lstStyle/>
        <a:p>
          <a:endParaRPr lang="en-CA"/>
        </a:p>
      </dgm:t>
    </dgm:pt>
    <dgm:pt modelId="{48184A91-A120-634A-B717-DEB5025653FF}" type="sibTrans" cxnId="{B4BBDD80-6DE4-B247-841A-98BDDEBACE4F}">
      <dgm:prSet/>
      <dgm:spPr/>
      <dgm:t>
        <a:bodyPr/>
        <a:lstStyle/>
        <a:p>
          <a:endParaRPr lang="en-CA"/>
        </a:p>
      </dgm:t>
    </dgm:pt>
    <dgm:pt modelId="{C53CCD1A-5CFC-4145-ADB9-B8BC60B873FD}">
      <dgm:prSet phldrT="[Text]"/>
      <dgm:spPr/>
      <dgm:t>
        <a:bodyPr/>
        <a:lstStyle/>
        <a:p>
          <a:r>
            <a:rPr lang="en-CA" dirty="0" err="1"/>
            <a:t>Show_instructions</a:t>
          </a:r>
          <a:endParaRPr lang="en-CA" dirty="0"/>
        </a:p>
      </dgm:t>
    </dgm:pt>
    <dgm:pt modelId="{B92CF911-0196-494D-81E1-C44296FD5933}" type="parTrans" cxnId="{C76DDE7D-DAC6-C44A-8E74-80174B420217}">
      <dgm:prSet/>
      <dgm:spPr/>
      <dgm:t>
        <a:bodyPr/>
        <a:lstStyle/>
        <a:p>
          <a:endParaRPr lang="en-CA"/>
        </a:p>
      </dgm:t>
    </dgm:pt>
    <dgm:pt modelId="{C2DE936F-D03D-9045-8712-0AE83EE37572}" type="sibTrans" cxnId="{C76DDE7D-DAC6-C44A-8E74-80174B420217}">
      <dgm:prSet/>
      <dgm:spPr/>
      <dgm:t>
        <a:bodyPr/>
        <a:lstStyle/>
        <a:p>
          <a:endParaRPr lang="en-CA"/>
        </a:p>
      </dgm:t>
    </dgm:pt>
    <dgm:pt modelId="{79C6C3BF-4289-8D48-836E-73BB2D5073A3}">
      <dgm:prSet phldrT="[Text]"/>
      <dgm:spPr/>
      <dgm:t>
        <a:bodyPr/>
        <a:lstStyle/>
        <a:p>
          <a:r>
            <a:rPr lang="en-CA" dirty="0"/>
            <a:t>Show_me_2lines</a:t>
          </a:r>
        </a:p>
      </dgm:t>
    </dgm:pt>
    <dgm:pt modelId="{5611D3BB-4965-2240-9462-7E412497BBBC}" type="parTrans" cxnId="{6316EE49-9946-484B-A80A-D08D81CA1AFD}">
      <dgm:prSet/>
      <dgm:spPr/>
      <dgm:t>
        <a:bodyPr/>
        <a:lstStyle/>
        <a:p>
          <a:endParaRPr lang="en-CA"/>
        </a:p>
      </dgm:t>
    </dgm:pt>
    <dgm:pt modelId="{875E8183-563C-904A-B560-08EA60FB1512}" type="sibTrans" cxnId="{6316EE49-9946-484B-A80A-D08D81CA1AFD}">
      <dgm:prSet/>
      <dgm:spPr/>
      <dgm:t>
        <a:bodyPr/>
        <a:lstStyle/>
        <a:p>
          <a:endParaRPr lang="en-CA"/>
        </a:p>
      </dgm:t>
    </dgm:pt>
    <dgm:pt modelId="{9C8FE3BB-C35C-CE48-93DB-651ABEA33955}">
      <dgm:prSet phldrT="[Text]"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D931FA4D-9BEA-384D-A453-13011F6FBDDA}" type="parTrans" cxnId="{1F9CF8E9-CAD7-474F-9B15-E750C99B56FE}">
      <dgm:prSet/>
      <dgm:spPr/>
      <dgm:t>
        <a:bodyPr/>
        <a:lstStyle/>
        <a:p>
          <a:endParaRPr lang="en-CA"/>
        </a:p>
      </dgm:t>
    </dgm:pt>
    <dgm:pt modelId="{38ED9959-D274-9F44-AE4C-703B011F98C5}" type="sibTrans" cxnId="{1F9CF8E9-CAD7-474F-9B15-E750C99B56FE}">
      <dgm:prSet/>
      <dgm:spPr/>
      <dgm:t>
        <a:bodyPr/>
        <a:lstStyle/>
        <a:p>
          <a:endParaRPr lang="en-CA"/>
        </a:p>
      </dgm:t>
    </dgm:pt>
    <dgm:pt modelId="{F3E0A8A7-2816-764E-A419-3C8BBDC8A6B6}">
      <dgm:prSet/>
      <dgm:spPr/>
      <dgm:t>
        <a:bodyPr/>
        <a:lstStyle/>
        <a:p>
          <a:r>
            <a:rPr lang="en-CA" dirty="0"/>
            <a:t>Practice</a:t>
          </a:r>
        </a:p>
      </dgm:t>
    </dgm:pt>
    <dgm:pt modelId="{8B87C335-81CA-224F-932A-80E27FE69588}" type="parTrans" cxnId="{AFE16524-9887-0A4F-957A-99FE02DF996F}">
      <dgm:prSet/>
      <dgm:spPr/>
      <dgm:t>
        <a:bodyPr/>
        <a:lstStyle/>
        <a:p>
          <a:endParaRPr lang="en-CA"/>
        </a:p>
      </dgm:t>
    </dgm:pt>
    <dgm:pt modelId="{5C1BBDB1-3116-2446-AC44-3324FDADF1A4}" type="sibTrans" cxnId="{AFE16524-9887-0A4F-957A-99FE02DF996F}">
      <dgm:prSet/>
      <dgm:spPr/>
      <dgm:t>
        <a:bodyPr/>
        <a:lstStyle/>
        <a:p>
          <a:endParaRPr lang="en-CA"/>
        </a:p>
      </dgm:t>
    </dgm:pt>
    <dgm:pt modelId="{2B422C87-E351-5B41-A620-2E1105E1CDB3}">
      <dgm:prSet/>
      <dgm:spPr/>
      <dgm:t>
        <a:bodyPr/>
        <a:lstStyle/>
        <a:p>
          <a:r>
            <a:rPr lang="en-CA" dirty="0" err="1"/>
            <a:t>Run_Task</a:t>
          </a:r>
          <a:endParaRPr lang="en-CA" dirty="0"/>
        </a:p>
      </dgm:t>
    </dgm:pt>
    <dgm:pt modelId="{ED14023D-AD0C-D24A-BCD3-269927A62EB6}" type="parTrans" cxnId="{439EFE3D-979B-F34D-A0F8-02CC5F4E3F35}">
      <dgm:prSet/>
      <dgm:spPr/>
      <dgm:t>
        <a:bodyPr/>
        <a:lstStyle/>
        <a:p>
          <a:endParaRPr lang="en-CA"/>
        </a:p>
      </dgm:t>
    </dgm:pt>
    <dgm:pt modelId="{53C43B7C-6C4E-C144-B9C1-AE4AEA0EDF27}" type="sibTrans" cxnId="{439EFE3D-979B-F34D-A0F8-02CC5F4E3F35}">
      <dgm:prSet/>
      <dgm:spPr/>
      <dgm:t>
        <a:bodyPr/>
        <a:lstStyle/>
        <a:p>
          <a:endParaRPr lang="en-CA"/>
        </a:p>
      </dgm:t>
    </dgm:pt>
    <dgm:pt modelId="{712A025C-13EF-A24A-90DE-A50AFCEC4CCF}">
      <dgm:prSet/>
      <dgm:spPr/>
      <dgm:t>
        <a:bodyPr/>
        <a:lstStyle/>
        <a:p>
          <a:r>
            <a:rPr lang="en-CA" dirty="0" err="1"/>
            <a:t>Set_OutputDir</a:t>
          </a:r>
          <a:endParaRPr lang="en-CA" dirty="0"/>
        </a:p>
      </dgm:t>
    </dgm:pt>
    <dgm:pt modelId="{8303FAB3-5F52-CD42-8F57-882BA50A0ED6}" type="parTrans" cxnId="{C4CDA977-F9EE-3442-AC2E-444088CF2F54}">
      <dgm:prSet/>
      <dgm:spPr/>
      <dgm:t>
        <a:bodyPr/>
        <a:lstStyle/>
        <a:p>
          <a:endParaRPr lang="en-CA"/>
        </a:p>
      </dgm:t>
    </dgm:pt>
    <dgm:pt modelId="{D4AD59DF-A4B2-CD46-A7B0-C4B994EC1C2B}" type="sibTrans" cxnId="{C4CDA977-F9EE-3442-AC2E-444088CF2F54}">
      <dgm:prSet/>
      <dgm:spPr/>
      <dgm:t>
        <a:bodyPr/>
        <a:lstStyle/>
        <a:p>
          <a:endParaRPr lang="en-CA"/>
        </a:p>
      </dgm:t>
    </dgm:pt>
    <dgm:pt modelId="{75A351DF-3C81-6B49-B658-3C15D18B2241}">
      <dgm:prSet/>
      <dgm:spPr/>
      <dgm:t>
        <a:bodyPr/>
        <a:lstStyle/>
        <a:p>
          <a:r>
            <a:rPr lang="en-CA" dirty="0" err="1"/>
            <a:t>QuitSequence</a:t>
          </a:r>
          <a:endParaRPr lang="en-CA" dirty="0"/>
        </a:p>
      </dgm:t>
    </dgm:pt>
    <dgm:pt modelId="{1CF0E070-8F64-674B-BA89-7EF6F442BA0D}" type="parTrans" cxnId="{FBE6E244-B6A2-DF40-BE69-C6CBE6C39FCA}">
      <dgm:prSet/>
      <dgm:spPr/>
      <dgm:t>
        <a:bodyPr/>
        <a:lstStyle/>
        <a:p>
          <a:endParaRPr lang="en-CA"/>
        </a:p>
      </dgm:t>
    </dgm:pt>
    <dgm:pt modelId="{84441CF6-25EA-C649-94EF-3505E96CAA6C}" type="sibTrans" cxnId="{FBE6E244-B6A2-DF40-BE69-C6CBE6C39FCA}">
      <dgm:prSet/>
      <dgm:spPr/>
      <dgm:t>
        <a:bodyPr/>
        <a:lstStyle/>
        <a:p>
          <a:endParaRPr lang="en-CA"/>
        </a:p>
      </dgm:t>
    </dgm:pt>
    <dgm:pt modelId="{A082E081-538E-1447-A327-84954B8001A7}">
      <dgm:prSet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D3C92DAF-1A78-2F46-A915-6C07A06F7488}" type="parTrans" cxnId="{92B5C51A-51D3-8D43-A06A-A655A3EC3933}">
      <dgm:prSet/>
      <dgm:spPr/>
      <dgm:t>
        <a:bodyPr/>
        <a:lstStyle/>
        <a:p>
          <a:endParaRPr lang="en-CA"/>
        </a:p>
      </dgm:t>
    </dgm:pt>
    <dgm:pt modelId="{6D150284-AA0D-C845-A7FD-9115BA964D6C}" type="sibTrans" cxnId="{92B5C51A-51D3-8D43-A06A-A655A3EC3933}">
      <dgm:prSet/>
      <dgm:spPr/>
      <dgm:t>
        <a:bodyPr/>
        <a:lstStyle/>
        <a:p>
          <a:endParaRPr lang="en-CA"/>
        </a:p>
      </dgm:t>
    </dgm:pt>
    <dgm:pt modelId="{B60282A5-88F1-7C46-AA7D-F9F04DD9A30D}">
      <dgm:prSet/>
      <dgm:spPr/>
      <dgm:t>
        <a:bodyPr/>
        <a:lstStyle/>
        <a:p>
          <a:r>
            <a:rPr lang="en-CA" dirty="0" err="1"/>
            <a:t>Show_me</a:t>
          </a:r>
          <a:endParaRPr lang="en-CA" dirty="0"/>
        </a:p>
      </dgm:t>
    </dgm:pt>
    <dgm:pt modelId="{2846369D-9938-0747-B6E1-5B53BC44B6BD}" type="parTrans" cxnId="{F9669522-7E65-D147-80E5-5D4FC89C91A4}">
      <dgm:prSet/>
      <dgm:spPr/>
      <dgm:t>
        <a:bodyPr/>
        <a:lstStyle/>
        <a:p>
          <a:endParaRPr lang="en-CA"/>
        </a:p>
      </dgm:t>
    </dgm:pt>
    <dgm:pt modelId="{B8FC3332-06A4-BE41-A2E4-847F6AE8F2F5}" type="sibTrans" cxnId="{F9669522-7E65-D147-80E5-5D4FC89C91A4}">
      <dgm:prSet/>
      <dgm:spPr/>
      <dgm:t>
        <a:bodyPr/>
        <a:lstStyle/>
        <a:p>
          <a:endParaRPr lang="en-CA"/>
        </a:p>
      </dgm:t>
    </dgm:pt>
    <dgm:pt modelId="{2EAFA442-EB82-2546-9FEF-AB21B7216449}">
      <dgm:prSet/>
      <dgm:spPr/>
      <dgm:t>
        <a:bodyPr/>
        <a:lstStyle/>
        <a:p>
          <a:r>
            <a:rPr lang="en-CA" dirty="0" err="1"/>
            <a:t>QuitSequence</a:t>
          </a:r>
          <a:endParaRPr lang="en-CA" dirty="0"/>
        </a:p>
      </dgm:t>
    </dgm:pt>
    <dgm:pt modelId="{14366526-8D88-EF42-A7F4-FD1BEE85AF15}" type="parTrans" cxnId="{7B2209C4-B9FD-E949-B1FB-21B0BA0DEE49}">
      <dgm:prSet/>
      <dgm:spPr/>
      <dgm:t>
        <a:bodyPr/>
        <a:lstStyle/>
        <a:p>
          <a:endParaRPr lang="en-CA"/>
        </a:p>
      </dgm:t>
    </dgm:pt>
    <dgm:pt modelId="{92081E3E-557C-B943-8B91-F44FF6815468}" type="sibTrans" cxnId="{7B2209C4-B9FD-E949-B1FB-21B0BA0DEE49}">
      <dgm:prSet/>
      <dgm:spPr/>
      <dgm:t>
        <a:bodyPr/>
        <a:lstStyle/>
        <a:p>
          <a:endParaRPr lang="en-CA"/>
        </a:p>
      </dgm:t>
    </dgm:pt>
    <dgm:pt modelId="{B2F0C4A0-FD99-124F-B7B1-280163780D9C}">
      <dgm:prSet/>
      <dgm:spPr/>
      <dgm:t>
        <a:bodyPr/>
        <a:lstStyle/>
        <a:p>
          <a:r>
            <a:rPr lang="en-CA"/>
            <a:t>QuitSequence</a:t>
          </a:r>
        </a:p>
      </dgm:t>
    </dgm:pt>
    <dgm:pt modelId="{BD8A89B5-630B-8445-B06F-F48521319915}" type="parTrans" cxnId="{4EB4407C-3569-C24E-A15F-F95D18B485ED}">
      <dgm:prSet/>
      <dgm:spPr/>
      <dgm:t>
        <a:bodyPr/>
        <a:lstStyle/>
        <a:p>
          <a:endParaRPr lang="en-CA"/>
        </a:p>
      </dgm:t>
    </dgm:pt>
    <dgm:pt modelId="{D4ADDE91-E4CC-2141-8B1D-5590BADEF82C}" type="sibTrans" cxnId="{4EB4407C-3569-C24E-A15F-F95D18B485ED}">
      <dgm:prSet/>
      <dgm:spPr/>
      <dgm:t>
        <a:bodyPr/>
        <a:lstStyle/>
        <a:p>
          <a:endParaRPr lang="en-CA"/>
        </a:p>
      </dgm:t>
    </dgm:pt>
    <dgm:pt modelId="{3E985981-8BC0-F741-AF0F-E57FDDCAD2C6}" type="pres">
      <dgm:prSet presAssocID="{DA75A570-1D70-2647-8C82-14FDF87461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7CD197-7803-414C-AE06-C8F391D4798B}" type="pres">
      <dgm:prSet presAssocID="{588462BF-7386-BC44-9BDF-0594CDDC14A7}" presName="hierRoot1" presStyleCnt="0">
        <dgm:presLayoutVars>
          <dgm:hierBranch val="init"/>
        </dgm:presLayoutVars>
      </dgm:prSet>
      <dgm:spPr/>
    </dgm:pt>
    <dgm:pt modelId="{BEE4BFE3-1C0F-584E-AEB2-A46A5D741509}" type="pres">
      <dgm:prSet presAssocID="{588462BF-7386-BC44-9BDF-0594CDDC14A7}" presName="rootComposite1" presStyleCnt="0"/>
      <dgm:spPr/>
    </dgm:pt>
    <dgm:pt modelId="{BB9452DF-B10D-5F4F-A535-2B5C552131C8}" type="pres">
      <dgm:prSet presAssocID="{588462BF-7386-BC44-9BDF-0594CDDC14A7}" presName="rootText1" presStyleLbl="node0" presStyleIdx="0" presStyleCnt="1">
        <dgm:presLayoutVars>
          <dgm:chPref val="3"/>
        </dgm:presLayoutVars>
      </dgm:prSet>
      <dgm:spPr/>
    </dgm:pt>
    <dgm:pt modelId="{AF22A39B-BFFD-BD4E-98D4-A9B5009D4594}" type="pres">
      <dgm:prSet presAssocID="{588462BF-7386-BC44-9BDF-0594CDDC14A7}" presName="rootConnector1" presStyleLbl="node1" presStyleIdx="0" presStyleCnt="0"/>
      <dgm:spPr/>
    </dgm:pt>
    <dgm:pt modelId="{6DD3B799-BC5F-C242-82B6-02C387680FDF}" type="pres">
      <dgm:prSet presAssocID="{588462BF-7386-BC44-9BDF-0594CDDC14A7}" presName="hierChild2" presStyleCnt="0"/>
      <dgm:spPr/>
    </dgm:pt>
    <dgm:pt modelId="{CD578498-C87A-BD47-ADC0-74F74B951479}" type="pres">
      <dgm:prSet presAssocID="{B92CF911-0196-494D-81E1-C44296FD5933}" presName="Name37" presStyleLbl="parChTrans1D2" presStyleIdx="0" presStyleCnt="6"/>
      <dgm:spPr/>
    </dgm:pt>
    <dgm:pt modelId="{83E9A211-9EB6-7240-8EEB-E75BB90B9F82}" type="pres">
      <dgm:prSet presAssocID="{C53CCD1A-5CFC-4145-ADB9-B8BC60B873FD}" presName="hierRoot2" presStyleCnt="0">
        <dgm:presLayoutVars>
          <dgm:hierBranch val="init"/>
        </dgm:presLayoutVars>
      </dgm:prSet>
      <dgm:spPr/>
    </dgm:pt>
    <dgm:pt modelId="{63164B81-E189-8A43-9254-D9241FF97CAF}" type="pres">
      <dgm:prSet presAssocID="{C53CCD1A-5CFC-4145-ADB9-B8BC60B873FD}" presName="rootComposite" presStyleCnt="0"/>
      <dgm:spPr/>
    </dgm:pt>
    <dgm:pt modelId="{7EB90D51-8267-FE42-B643-B878DCD8E4AF}" type="pres">
      <dgm:prSet presAssocID="{C53CCD1A-5CFC-4145-ADB9-B8BC60B873FD}" presName="rootText" presStyleLbl="node2" presStyleIdx="0" presStyleCnt="6">
        <dgm:presLayoutVars>
          <dgm:chPref val="3"/>
        </dgm:presLayoutVars>
      </dgm:prSet>
      <dgm:spPr/>
    </dgm:pt>
    <dgm:pt modelId="{B968FC43-6A6D-7945-8AE3-21FEA0A5E7AA}" type="pres">
      <dgm:prSet presAssocID="{C53CCD1A-5CFC-4145-ADB9-B8BC60B873FD}" presName="rootConnector" presStyleLbl="node2" presStyleIdx="0" presStyleCnt="6"/>
      <dgm:spPr/>
    </dgm:pt>
    <dgm:pt modelId="{A5E55964-A42E-8F4B-B2A2-86021C579841}" type="pres">
      <dgm:prSet presAssocID="{C53CCD1A-5CFC-4145-ADB9-B8BC60B873FD}" presName="hierChild4" presStyleCnt="0"/>
      <dgm:spPr/>
    </dgm:pt>
    <dgm:pt modelId="{D2A698EB-29E7-CC4E-8D0E-C7DFE088516F}" type="pres">
      <dgm:prSet presAssocID="{1CF0E070-8F64-674B-BA89-7EF6F442BA0D}" presName="Name37" presStyleLbl="parChTrans1D3" presStyleIdx="0" presStyleCnt="5"/>
      <dgm:spPr/>
    </dgm:pt>
    <dgm:pt modelId="{3C8B5A9A-6D38-D845-9C25-4C6257236E81}" type="pres">
      <dgm:prSet presAssocID="{75A351DF-3C81-6B49-B658-3C15D18B2241}" presName="hierRoot2" presStyleCnt="0">
        <dgm:presLayoutVars>
          <dgm:hierBranch val="init"/>
        </dgm:presLayoutVars>
      </dgm:prSet>
      <dgm:spPr/>
    </dgm:pt>
    <dgm:pt modelId="{A02EAADE-925E-4646-80EB-38C2A8739B17}" type="pres">
      <dgm:prSet presAssocID="{75A351DF-3C81-6B49-B658-3C15D18B2241}" presName="rootComposite" presStyleCnt="0"/>
      <dgm:spPr/>
    </dgm:pt>
    <dgm:pt modelId="{9E60E989-E86E-D54B-B77E-F7B40628569F}" type="pres">
      <dgm:prSet presAssocID="{75A351DF-3C81-6B49-B658-3C15D18B2241}" presName="rootText" presStyleLbl="node3" presStyleIdx="0" presStyleCnt="5">
        <dgm:presLayoutVars>
          <dgm:chPref val="3"/>
        </dgm:presLayoutVars>
      </dgm:prSet>
      <dgm:spPr/>
    </dgm:pt>
    <dgm:pt modelId="{590762AF-F741-A846-9258-084F84019F58}" type="pres">
      <dgm:prSet presAssocID="{75A351DF-3C81-6B49-B658-3C15D18B2241}" presName="rootConnector" presStyleLbl="node3" presStyleIdx="0" presStyleCnt="5"/>
      <dgm:spPr/>
    </dgm:pt>
    <dgm:pt modelId="{7FC42C83-56D9-304E-BDBA-46F48D811482}" type="pres">
      <dgm:prSet presAssocID="{75A351DF-3C81-6B49-B658-3C15D18B2241}" presName="hierChild4" presStyleCnt="0"/>
      <dgm:spPr/>
    </dgm:pt>
    <dgm:pt modelId="{4FFB3030-68D1-544D-AD37-2F09DDBAC962}" type="pres">
      <dgm:prSet presAssocID="{75A351DF-3C81-6B49-B658-3C15D18B2241}" presName="hierChild5" presStyleCnt="0"/>
      <dgm:spPr/>
    </dgm:pt>
    <dgm:pt modelId="{AAFE78BE-376A-BD4B-831D-29CD629FB7D7}" type="pres">
      <dgm:prSet presAssocID="{C53CCD1A-5CFC-4145-ADB9-B8BC60B873FD}" presName="hierChild5" presStyleCnt="0"/>
      <dgm:spPr/>
    </dgm:pt>
    <dgm:pt modelId="{F6862B93-D573-4749-A099-150DBA0281C2}" type="pres">
      <dgm:prSet presAssocID="{8303FAB3-5F52-CD42-8F57-882BA50A0ED6}" presName="Name37" presStyleLbl="parChTrans1D2" presStyleIdx="1" presStyleCnt="6"/>
      <dgm:spPr/>
    </dgm:pt>
    <dgm:pt modelId="{5DCABDD8-1E49-2E44-A93C-65F8A2A3307E}" type="pres">
      <dgm:prSet presAssocID="{712A025C-13EF-A24A-90DE-A50AFCEC4CCF}" presName="hierRoot2" presStyleCnt="0">
        <dgm:presLayoutVars>
          <dgm:hierBranch val="init"/>
        </dgm:presLayoutVars>
      </dgm:prSet>
      <dgm:spPr/>
    </dgm:pt>
    <dgm:pt modelId="{3CDBD3C3-6155-A849-A98A-2F90EBC87685}" type="pres">
      <dgm:prSet presAssocID="{712A025C-13EF-A24A-90DE-A50AFCEC4CCF}" presName="rootComposite" presStyleCnt="0"/>
      <dgm:spPr/>
    </dgm:pt>
    <dgm:pt modelId="{C62148FC-409E-EF4B-B9AE-0BA00D3E3A37}" type="pres">
      <dgm:prSet presAssocID="{712A025C-13EF-A24A-90DE-A50AFCEC4CCF}" presName="rootText" presStyleLbl="node2" presStyleIdx="1" presStyleCnt="6">
        <dgm:presLayoutVars>
          <dgm:chPref val="3"/>
        </dgm:presLayoutVars>
      </dgm:prSet>
      <dgm:spPr/>
    </dgm:pt>
    <dgm:pt modelId="{5B05CB8E-B8B8-AB41-AB23-F307B3A2838E}" type="pres">
      <dgm:prSet presAssocID="{712A025C-13EF-A24A-90DE-A50AFCEC4CCF}" presName="rootConnector" presStyleLbl="node2" presStyleIdx="1" presStyleCnt="6"/>
      <dgm:spPr/>
    </dgm:pt>
    <dgm:pt modelId="{834D0378-3D12-DC45-B9AF-5ABCDB9282D6}" type="pres">
      <dgm:prSet presAssocID="{712A025C-13EF-A24A-90DE-A50AFCEC4CCF}" presName="hierChild4" presStyleCnt="0"/>
      <dgm:spPr/>
    </dgm:pt>
    <dgm:pt modelId="{2B22BA08-557B-1543-BCBF-6458BDC3EB93}" type="pres">
      <dgm:prSet presAssocID="{712A025C-13EF-A24A-90DE-A50AFCEC4CCF}" presName="hierChild5" presStyleCnt="0"/>
      <dgm:spPr/>
    </dgm:pt>
    <dgm:pt modelId="{1DA57FAD-4B3A-204E-996C-F9BBDFF41833}" type="pres">
      <dgm:prSet presAssocID="{8B87C335-81CA-224F-932A-80E27FE69588}" presName="Name37" presStyleLbl="parChTrans1D2" presStyleIdx="2" presStyleCnt="6"/>
      <dgm:spPr/>
    </dgm:pt>
    <dgm:pt modelId="{9EDC74BF-22B4-4E48-8A94-72386A58E382}" type="pres">
      <dgm:prSet presAssocID="{F3E0A8A7-2816-764E-A419-3C8BBDC8A6B6}" presName="hierRoot2" presStyleCnt="0">
        <dgm:presLayoutVars>
          <dgm:hierBranch val="init"/>
        </dgm:presLayoutVars>
      </dgm:prSet>
      <dgm:spPr/>
    </dgm:pt>
    <dgm:pt modelId="{BBECB9C0-6F57-034C-83AC-97B892A2A877}" type="pres">
      <dgm:prSet presAssocID="{F3E0A8A7-2816-764E-A419-3C8BBDC8A6B6}" presName="rootComposite" presStyleCnt="0"/>
      <dgm:spPr/>
    </dgm:pt>
    <dgm:pt modelId="{19621605-04E1-334F-9CB4-772D42C867FD}" type="pres">
      <dgm:prSet presAssocID="{F3E0A8A7-2816-764E-A419-3C8BBDC8A6B6}" presName="rootText" presStyleLbl="node2" presStyleIdx="2" presStyleCnt="6">
        <dgm:presLayoutVars>
          <dgm:chPref val="3"/>
        </dgm:presLayoutVars>
      </dgm:prSet>
      <dgm:spPr/>
    </dgm:pt>
    <dgm:pt modelId="{64827EE9-37AC-FD4A-A133-D4A10420460E}" type="pres">
      <dgm:prSet presAssocID="{F3E0A8A7-2816-764E-A419-3C8BBDC8A6B6}" presName="rootConnector" presStyleLbl="node2" presStyleIdx="2" presStyleCnt="6"/>
      <dgm:spPr/>
    </dgm:pt>
    <dgm:pt modelId="{CED151E0-EC2A-8546-80C9-DAD5C9583784}" type="pres">
      <dgm:prSet presAssocID="{F3E0A8A7-2816-764E-A419-3C8BBDC8A6B6}" presName="hierChild4" presStyleCnt="0"/>
      <dgm:spPr/>
    </dgm:pt>
    <dgm:pt modelId="{3D4ACB21-7333-174B-9A36-ECFCA47E7782}" type="pres">
      <dgm:prSet presAssocID="{D3C92DAF-1A78-2F46-A915-6C07A06F7488}" presName="Name37" presStyleLbl="parChTrans1D3" presStyleIdx="1" presStyleCnt="5"/>
      <dgm:spPr/>
    </dgm:pt>
    <dgm:pt modelId="{0B98470B-0A22-1E40-9D5B-B422D171B382}" type="pres">
      <dgm:prSet presAssocID="{A082E081-538E-1447-A327-84954B8001A7}" presName="hierRoot2" presStyleCnt="0">
        <dgm:presLayoutVars>
          <dgm:hierBranch val="init"/>
        </dgm:presLayoutVars>
      </dgm:prSet>
      <dgm:spPr/>
    </dgm:pt>
    <dgm:pt modelId="{342EA3DD-4E4E-5646-92BF-E60D00F1D2B7}" type="pres">
      <dgm:prSet presAssocID="{A082E081-538E-1447-A327-84954B8001A7}" presName="rootComposite" presStyleCnt="0"/>
      <dgm:spPr/>
    </dgm:pt>
    <dgm:pt modelId="{643B1411-8090-1F4F-BDE3-F50932840F14}" type="pres">
      <dgm:prSet presAssocID="{A082E081-538E-1447-A327-84954B8001A7}" presName="rootText" presStyleLbl="node3" presStyleIdx="1" presStyleCnt="5">
        <dgm:presLayoutVars>
          <dgm:chPref val="3"/>
        </dgm:presLayoutVars>
      </dgm:prSet>
      <dgm:spPr/>
    </dgm:pt>
    <dgm:pt modelId="{DCEAE464-BE23-6348-9874-43F865C245DD}" type="pres">
      <dgm:prSet presAssocID="{A082E081-538E-1447-A327-84954B8001A7}" presName="rootConnector" presStyleLbl="node3" presStyleIdx="1" presStyleCnt="5"/>
      <dgm:spPr/>
    </dgm:pt>
    <dgm:pt modelId="{95AD719B-C5C5-EB4B-BBD9-4CBF373CB639}" type="pres">
      <dgm:prSet presAssocID="{A082E081-538E-1447-A327-84954B8001A7}" presName="hierChild4" presStyleCnt="0"/>
      <dgm:spPr/>
    </dgm:pt>
    <dgm:pt modelId="{50DDF8EA-7672-7940-86A1-C2DA10EA2952}" type="pres">
      <dgm:prSet presAssocID="{A082E081-538E-1447-A327-84954B8001A7}" presName="hierChild5" presStyleCnt="0"/>
      <dgm:spPr/>
    </dgm:pt>
    <dgm:pt modelId="{A583C1EE-4921-1A4A-AA28-381AC70ADD67}" type="pres">
      <dgm:prSet presAssocID="{14366526-8D88-EF42-A7F4-FD1BEE85AF15}" presName="Name37" presStyleLbl="parChTrans1D3" presStyleIdx="2" presStyleCnt="5"/>
      <dgm:spPr/>
    </dgm:pt>
    <dgm:pt modelId="{EABBC4C7-4DAE-A94D-8EE7-ADD9A05CC237}" type="pres">
      <dgm:prSet presAssocID="{2EAFA442-EB82-2546-9FEF-AB21B7216449}" presName="hierRoot2" presStyleCnt="0">
        <dgm:presLayoutVars>
          <dgm:hierBranch val="init"/>
        </dgm:presLayoutVars>
      </dgm:prSet>
      <dgm:spPr/>
    </dgm:pt>
    <dgm:pt modelId="{3A27AE98-DC16-3B45-A5FC-E3F94F8E693F}" type="pres">
      <dgm:prSet presAssocID="{2EAFA442-EB82-2546-9FEF-AB21B7216449}" presName="rootComposite" presStyleCnt="0"/>
      <dgm:spPr/>
    </dgm:pt>
    <dgm:pt modelId="{9364721C-9C14-E64C-9E6B-1D24362E1121}" type="pres">
      <dgm:prSet presAssocID="{2EAFA442-EB82-2546-9FEF-AB21B7216449}" presName="rootText" presStyleLbl="node3" presStyleIdx="2" presStyleCnt="5">
        <dgm:presLayoutVars>
          <dgm:chPref val="3"/>
        </dgm:presLayoutVars>
      </dgm:prSet>
      <dgm:spPr/>
    </dgm:pt>
    <dgm:pt modelId="{2E708CE8-8485-284D-9458-3F66339BC274}" type="pres">
      <dgm:prSet presAssocID="{2EAFA442-EB82-2546-9FEF-AB21B7216449}" presName="rootConnector" presStyleLbl="node3" presStyleIdx="2" presStyleCnt="5"/>
      <dgm:spPr/>
    </dgm:pt>
    <dgm:pt modelId="{8070FB1E-7A4D-EA46-8E93-34045E9A0B4A}" type="pres">
      <dgm:prSet presAssocID="{2EAFA442-EB82-2546-9FEF-AB21B7216449}" presName="hierChild4" presStyleCnt="0"/>
      <dgm:spPr/>
    </dgm:pt>
    <dgm:pt modelId="{E60B18F3-A015-5E4B-B155-B2AB8FC11BC6}" type="pres">
      <dgm:prSet presAssocID="{2EAFA442-EB82-2546-9FEF-AB21B7216449}" presName="hierChild5" presStyleCnt="0"/>
      <dgm:spPr/>
    </dgm:pt>
    <dgm:pt modelId="{CEB5CD2B-CAD4-0E4B-B74C-2B6EB3EB2EF4}" type="pres">
      <dgm:prSet presAssocID="{F3E0A8A7-2816-764E-A419-3C8BBDC8A6B6}" presName="hierChild5" presStyleCnt="0"/>
      <dgm:spPr/>
    </dgm:pt>
    <dgm:pt modelId="{F305C2BF-2AD5-6E41-AB3E-C65E6A0EDF31}" type="pres">
      <dgm:prSet presAssocID="{ED14023D-AD0C-D24A-BCD3-269927A62EB6}" presName="Name37" presStyleLbl="parChTrans1D2" presStyleIdx="3" presStyleCnt="6"/>
      <dgm:spPr/>
    </dgm:pt>
    <dgm:pt modelId="{02F8CE02-58EC-6C48-807B-DD83C82744E7}" type="pres">
      <dgm:prSet presAssocID="{2B422C87-E351-5B41-A620-2E1105E1CDB3}" presName="hierRoot2" presStyleCnt="0">
        <dgm:presLayoutVars>
          <dgm:hierBranch val="init"/>
        </dgm:presLayoutVars>
      </dgm:prSet>
      <dgm:spPr/>
    </dgm:pt>
    <dgm:pt modelId="{7AC28875-DE6A-034B-92C4-C975E5B4E45F}" type="pres">
      <dgm:prSet presAssocID="{2B422C87-E351-5B41-A620-2E1105E1CDB3}" presName="rootComposite" presStyleCnt="0"/>
      <dgm:spPr/>
    </dgm:pt>
    <dgm:pt modelId="{674BED6A-8D3E-E944-A586-D4B5EF3D5858}" type="pres">
      <dgm:prSet presAssocID="{2B422C87-E351-5B41-A620-2E1105E1CDB3}" presName="rootText" presStyleLbl="node2" presStyleIdx="3" presStyleCnt="6">
        <dgm:presLayoutVars>
          <dgm:chPref val="3"/>
        </dgm:presLayoutVars>
      </dgm:prSet>
      <dgm:spPr/>
    </dgm:pt>
    <dgm:pt modelId="{F8BB76DA-9E2E-EF4D-A16F-DC74A24E5651}" type="pres">
      <dgm:prSet presAssocID="{2B422C87-E351-5B41-A620-2E1105E1CDB3}" presName="rootConnector" presStyleLbl="node2" presStyleIdx="3" presStyleCnt="6"/>
      <dgm:spPr/>
    </dgm:pt>
    <dgm:pt modelId="{EC8C9D2B-0FBC-1744-9AF2-ADCE2DAB23EC}" type="pres">
      <dgm:prSet presAssocID="{2B422C87-E351-5B41-A620-2E1105E1CDB3}" presName="hierChild4" presStyleCnt="0"/>
      <dgm:spPr/>
    </dgm:pt>
    <dgm:pt modelId="{12276511-33DA-7D43-9B41-A5476622D19E}" type="pres">
      <dgm:prSet presAssocID="{2846369D-9938-0747-B6E1-5B53BC44B6BD}" presName="Name37" presStyleLbl="parChTrans1D3" presStyleIdx="3" presStyleCnt="5"/>
      <dgm:spPr/>
    </dgm:pt>
    <dgm:pt modelId="{55F89F32-FE7D-6748-A584-EE35258113E9}" type="pres">
      <dgm:prSet presAssocID="{B60282A5-88F1-7C46-AA7D-F9F04DD9A30D}" presName="hierRoot2" presStyleCnt="0">
        <dgm:presLayoutVars>
          <dgm:hierBranch val="init"/>
        </dgm:presLayoutVars>
      </dgm:prSet>
      <dgm:spPr/>
    </dgm:pt>
    <dgm:pt modelId="{8196D86F-E15A-3746-ACD0-709559AF275B}" type="pres">
      <dgm:prSet presAssocID="{B60282A5-88F1-7C46-AA7D-F9F04DD9A30D}" presName="rootComposite" presStyleCnt="0"/>
      <dgm:spPr/>
    </dgm:pt>
    <dgm:pt modelId="{CCEEF6FB-648F-D645-9BB3-6D128118D1AE}" type="pres">
      <dgm:prSet presAssocID="{B60282A5-88F1-7C46-AA7D-F9F04DD9A30D}" presName="rootText" presStyleLbl="node3" presStyleIdx="3" presStyleCnt="5">
        <dgm:presLayoutVars>
          <dgm:chPref val="3"/>
        </dgm:presLayoutVars>
      </dgm:prSet>
      <dgm:spPr/>
    </dgm:pt>
    <dgm:pt modelId="{17FBFF31-9CC7-8145-9532-B8C0F50B316C}" type="pres">
      <dgm:prSet presAssocID="{B60282A5-88F1-7C46-AA7D-F9F04DD9A30D}" presName="rootConnector" presStyleLbl="node3" presStyleIdx="3" presStyleCnt="5"/>
      <dgm:spPr/>
    </dgm:pt>
    <dgm:pt modelId="{9A091027-1EF7-D941-BE07-42D9B748BEC2}" type="pres">
      <dgm:prSet presAssocID="{B60282A5-88F1-7C46-AA7D-F9F04DD9A30D}" presName="hierChild4" presStyleCnt="0"/>
      <dgm:spPr/>
    </dgm:pt>
    <dgm:pt modelId="{2AE62969-2C83-EE4A-9F6F-9938EE941C09}" type="pres">
      <dgm:prSet presAssocID="{B60282A5-88F1-7C46-AA7D-F9F04DD9A30D}" presName="hierChild5" presStyleCnt="0"/>
      <dgm:spPr/>
    </dgm:pt>
    <dgm:pt modelId="{637AB902-A72B-B04B-BCDE-6BEB7EC0BB65}" type="pres">
      <dgm:prSet presAssocID="{BD8A89B5-630B-8445-B06F-F48521319915}" presName="Name37" presStyleLbl="parChTrans1D3" presStyleIdx="4" presStyleCnt="5"/>
      <dgm:spPr/>
    </dgm:pt>
    <dgm:pt modelId="{F45F33E2-0753-244B-8BAE-07E7F7B7ED81}" type="pres">
      <dgm:prSet presAssocID="{B2F0C4A0-FD99-124F-B7B1-280163780D9C}" presName="hierRoot2" presStyleCnt="0">
        <dgm:presLayoutVars>
          <dgm:hierBranch val="init"/>
        </dgm:presLayoutVars>
      </dgm:prSet>
      <dgm:spPr/>
    </dgm:pt>
    <dgm:pt modelId="{28C74295-C886-2640-A795-5CC43EE30C8E}" type="pres">
      <dgm:prSet presAssocID="{B2F0C4A0-FD99-124F-B7B1-280163780D9C}" presName="rootComposite" presStyleCnt="0"/>
      <dgm:spPr/>
    </dgm:pt>
    <dgm:pt modelId="{D991C1F2-5CAF-1441-A342-981896FD99FE}" type="pres">
      <dgm:prSet presAssocID="{B2F0C4A0-FD99-124F-B7B1-280163780D9C}" presName="rootText" presStyleLbl="node3" presStyleIdx="4" presStyleCnt="5">
        <dgm:presLayoutVars>
          <dgm:chPref val="3"/>
        </dgm:presLayoutVars>
      </dgm:prSet>
      <dgm:spPr/>
    </dgm:pt>
    <dgm:pt modelId="{053A586A-13A4-3D4D-BD31-3098BD3DC693}" type="pres">
      <dgm:prSet presAssocID="{B2F0C4A0-FD99-124F-B7B1-280163780D9C}" presName="rootConnector" presStyleLbl="node3" presStyleIdx="4" presStyleCnt="5"/>
      <dgm:spPr/>
    </dgm:pt>
    <dgm:pt modelId="{E6DF3950-EFBC-2B49-BDAE-9F1638F9E7AD}" type="pres">
      <dgm:prSet presAssocID="{B2F0C4A0-FD99-124F-B7B1-280163780D9C}" presName="hierChild4" presStyleCnt="0"/>
      <dgm:spPr/>
    </dgm:pt>
    <dgm:pt modelId="{F5BBC22B-BFCA-4D42-B360-53AA3D5F8542}" type="pres">
      <dgm:prSet presAssocID="{B2F0C4A0-FD99-124F-B7B1-280163780D9C}" presName="hierChild5" presStyleCnt="0"/>
      <dgm:spPr/>
    </dgm:pt>
    <dgm:pt modelId="{D9D6A77B-A5ED-2045-900B-FD5D21AA5F8C}" type="pres">
      <dgm:prSet presAssocID="{2B422C87-E351-5B41-A620-2E1105E1CDB3}" presName="hierChild5" presStyleCnt="0"/>
      <dgm:spPr/>
    </dgm:pt>
    <dgm:pt modelId="{6A6BBD2C-D48A-714E-A585-0B0A16B4A9E8}" type="pres">
      <dgm:prSet presAssocID="{5611D3BB-4965-2240-9462-7E412497BBBC}" presName="Name37" presStyleLbl="parChTrans1D2" presStyleIdx="4" presStyleCnt="6"/>
      <dgm:spPr/>
    </dgm:pt>
    <dgm:pt modelId="{47A24714-9ECA-7844-931A-BC37B0C6186D}" type="pres">
      <dgm:prSet presAssocID="{79C6C3BF-4289-8D48-836E-73BB2D5073A3}" presName="hierRoot2" presStyleCnt="0">
        <dgm:presLayoutVars>
          <dgm:hierBranch val="init"/>
        </dgm:presLayoutVars>
      </dgm:prSet>
      <dgm:spPr/>
    </dgm:pt>
    <dgm:pt modelId="{AA999A79-103C-724F-9355-CF1DA0EDABD2}" type="pres">
      <dgm:prSet presAssocID="{79C6C3BF-4289-8D48-836E-73BB2D5073A3}" presName="rootComposite" presStyleCnt="0"/>
      <dgm:spPr/>
    </dgm:pt>
    <dgm:pt modelId="{AB547F49-32E9-A549-B47B-8B2FA65BF975}" type="pres">
      <dgm:prSet presAssocID="{79C6C3BF-4289-8D48-836E-73BB2D5073A3}" presName="rootText" presStyleLbl="node2" presStyleIdx="4" presStyleCnt="6">
        <dgm:presLayoutVars>
          <dgm:chPref val="3"/>
        </dgm:presLayoutVars>
      </dgm:prSet>
      <dgm:spPr/>
    </dgm:pt>
    <dgm:pt modelId="{B65D0E5E-BDA7-BA49-995F-C4F8CE0AC50D}" type="pres">
      <dgm:prSet presAssocID="{79C6C3BF-4289-8D48-836E-73BB2D5073A3}" presName="rootConnector" presStyleLbl="node2" presStyleIdx="4" presStyleCnt="6"/>
      <dgm:spPr/>
    </dgm:pt>
    <dgm:pt modelId="{90A674FC-3D3D-E14C-8AA8-445D961D0BAA}" type="pres">
      <dgm:prSet presAssocID="{79C6C3BF-4289-8D48-836E-73BB2D5073A3}" presName="hierChild4" presStyleCnt="0"/>
      <dgm:spPr/>
    </dgm:pt>
    <dgm:pt modelId="{C3E35805-5705-A54D-B41F-D309937302DB}" type="pres">
      <dgm:prSet presAssocID="{79C6C3BF-4289-8D48-836E-73BB2D5073A3}" presName="hierChild5" presStyleCnt="0"/>
      <dgm:spPr/>
    </dgm:pt>
    <dgm:pt modelId="{9286602F-AFEF-7042-8102-21637B5D2FB9}" type="pres">
      <dgm:prSet presAssocID="{D931FA4D-9BEA-384D-A453-13011F6FBDDA}" presName="Name37" presStyleLbl="parChTrans1D2" presStyleIdx="5" presStyleCnt="6"/>
      <dgm:spPr/>
    </dgm:pt>
    <dgm:pt modelId="{93116FEB-3ABE-1948-B4C8-C9BA5A47EFC6}" type="pres">
      <dgm:prSet presAssocID="{9C8FE3BB-C35C-CE48-93DB-651ABEA33955}" presName="hierRoot2" presStyleCnt="0">
        <dgm:presLayoutVars>
          <dgm:hierBranch val="init"/>
        </dgm:presLayoutVars>
      </dgm:prSet>
      <dgm:spPr/>
    </dgm:pt>
    <dgm:pt modelId="{6B784B67-EA0C-4043-A63A-945E09A2267F}" type="pres">
      <dgm:prSet presAssocID="{9C8FE3BB-C35C-CE48-93DB-651ABEA33955}" presName="rootComposite" presStyleCnt="0"/>
      <dgm:spPr/>
    </dgm:pt>
    <dgm:pt modelId="{74D34752-51B7-5349-AB58-DE3E6D56C628}" type="pres">
      <dgm:prSet presAssocID="{9C8FE3BB-C35C-CE48-93DB-651ABEA33955}" presName="rootText" presStyleLbl="node2" presStyleIdx="5" presStyleCnt="6">
        <dgm:presLayoutVars>
          <dgm:chPref val="3"/>
        </dgm:presLayoutVars>
      </dgm:prSet>
      <dgm:spPr/>
    </dgm:pt>
    <dgm:pt modelId="{C5104309-7E0F-A147-B223-27B8120D397D}" type="pres">
      <dgm:prSet presAssocID="{9C8FE3BB-C35C-CE48-93DB-651ABEA33955}" presName="rootConnector" presStyleLbl="node2" presStyleIdx="5" presStyleCnt="6"/>
      <dgm:spPr/>
    </dgm:pt>
    <dgm:pt modelId="{3FE2DC74-A038-6D4D-90B3-07C8EA0904F8}" type="pres">
      <dgm:prSet presAssocID="{9C8FE3BB-C35C-CE48-93DB-651ABEA33955}" presName="hierChild4" presStyleCnt="0"/>
      <dgm:spPr/>
    </dgm:pt>
    <dgm:pt modelId="{E1AC23BD-B43C-5640-BB24-E4EEE7D6E65E}" type="pres">
      <dgm:prSet presAssocID="{9C8FE3BB-C35C-CE48-93DB-651ABEA33955}" presName="hierChild5" presStyleCnt="0"/>
      <dgm:spPr/>
    </dgm:pt>
    <dgm:pt modelId="{CD38F4CA-7D58-B943-AB56-7A50B95A135B}" type="pres">
      <dgm:prSet presAssocID="{588462BF-7386-BC44-9BDF-0594CDDC14A7}" presName="hierChild3" presStyleCnt="0"/>
      <dgm:spPr/>
    </dgm:pt>
  </dgm:ptLst>
  <dgm:cxnLst>
    <dgm:cxn modelId="{D9B0BE00-E02F-8B40-B36F-6069C43982AF}" type="presOf" srcId="{2EAFA442-EB82-2546-9FEF-AB21B7216449}" destId="{9364721C-9C14-E64C-9E6B-1D24362E1121}" srcOrd="0" destOrd="0" presId="urn:microsoft.com/office/officeart/2005/8/layout/orgChart1"/>
    <dgm:cxn modelId="{8D11F510-19C3-0A45-858F-F3C585B3C0A0}" type="presOf" srcId="{1CF0E070-8F64-674B-BA89-7EF6F442BA0D}" destId="{D2A698EB-29E7-CC4E-8D0E-C7DFE088516F}" srcOrd="0" destOrd="0" presId="urn:microsoft.com/office/officeart/2005/8/layout/orgChart1"/>
    <dgm:cxn modelId="{6EB32F16-0675-0648-9B66-5FE17719BB4D}" type="presOf" srcId="{DA75A570-1D70-2647-8C82-14FDF87461AC}" destId="{3E985981-8BC0-F741-AF0F-E57FDDCAD2C6}" srcOrd="0" destOrd="0" presId="urn:microsoft.com/office/officeart/2005/8/layout/orgChart1"/>
    <dgm:cxn modelId="{8A46BD1A-37BB-4141-A27A-9B5A7A762544}" type="presOf" srcId="{ED14023D-AD0C-D24A-BCD3-269927A62EB6}" destId="{F305C2BF-2AD5-6E41-AB3E-C65E6A0EDF31}" srcOrd="0" destOrd="0" presId="urn:microsoft.com/office/officeart/2005/8/layout/orgChart1"/>
    <dgm:cxn modelId="{92B5C51A-51D3-8D43-A06A-A655A3EC3933}" srcId="{F3E0A8A7-2816-764E-A419-3C8BBDC8A6B6}" destId="{A082E081-538E-1447-A327-84954B8001A7}" srcOrd="0" destOrd="0" parTransId="{D3C92DAF-1A78-2F46-A915-6C07A06F7488}" sibTransId="{6D150284-AA0D-C845-A7FD-9115BA964D6C}"/>
    <dgm:cxn modelId="{F3FAB11E-30F2-E24E-A4D5-71DA14A2C91E}" type="presOf" srcId="{B2F0C4A0-FD99-124F-B7B1-280163780D9C}" destId="{053A586A-13A4-3D4D-BD31-3098BD3DC693}" srcOrd="1" destOrd="0" presId="urn:microsoft.com/office/officeart/2005/8/layout/orgChart1"/>
    <dgm:cxn modelId="{F9669522-7E65-D147-80E5-5D4FC89C91A4}" srcId="{2B422C87-E351-5B41-A620-2E1105E1CDB3}" destId="{B60282A5-88F1-7C46-AA7D-F9F04DD9A30D}" srcOrd="0" destOrd="0" parTransId="{2846369D-9938-0747-B6E1-5B53BC44B6BD}" sibTransId="{B8FC3332-06A4-BE41-A2E4-847F6AE8F2F5}"/>
    <dgm:cxn modelId="{AFE16524-9887-0A4F-957A-99FE02DF996F}" srcId="{588462BF-7386-BC44-9BDF-0594CDDC14A7}" destId="{F3E0A8A7-2816-764E-A419-3C8BBDC8A6B6}" srcOrd="2" destOrd="0" parTransId="{8B87C335-81CA-224F-932A-80E27FE69588}" sibTransId="{5C1BBDB1-3116-2446-AC44-3324FDADF1A4}"/>
    <dgm:cxn modelId="{793B2725-224A-9344-8B33-4B4EA8A7BB58}" type="presOf" srcId="{75A351DF-3C81-6B49-B658-3C15D18B2241}" destId="{590762AF-F741-A846-9258-084F84019F58}" srcOrd="1" destOrd="0" presId="urn:microsoft.com/office/officeart/2005/8/layout/orgChart1"/>
    <dgm:cxn modelId="{FC53C72E-2F8D-7946-BC18-E63A18C21FD5}" type="presOf" srcId="{F3E0A8A7-2816-764E-A419-3C8BBDC8A6B6}" destId="{64827EE9-37AC-FD4A-A133-D4A10420460E}" srcOrd="1" destOrd="0" presId="urn:microsoft.com/office/officeart/2005/8/layout/orgChart1"/>
    <dgm:cxn modelId="{F4593B31-2AAE-FA4A-8479-2E6EA2786D62}" type="presOf" srcId="{B60282A5-88F1-7C46-AA7D-F9F04DD9A30D}" destId="{17FBFF31-9CC7-8145-9532-B8C0F50B316C}" srcOrd="1" destOrd="0" presId="urn:microsoft.com/office/officeart/2005/8/layout/orgChart1"/>
    <dgm:cxn modelId="{93E5BD38-DDA2-8E41-97DE-4E4374A8DF4A}" type="presOf" srcId="{75A351DF-3C81-6B49-B658-3C15D18B2241}" destId="{9E60E989-E86E-D54B-B77E-F7B40628569F}" srcOrd="0" destOrd="0" presId="urn:microsoft.com/office/officeart/2005/8/layout/orgChart1"/>
    <dgm:cxn modelId="{878A3B3A-9CE9-7542-ACF5-CF0784234796}" type="presOf" srcId="{2846369D-9938-0747-B6E1-5B53BC44B6BD}" destId="{12276511-33DA-7D43-9B41-A5476622D19E}" srcOrd="0" destOrd="0" presId="urn:microsoft.com/office/officeart/2005/8/layout/orgChart1"/>
    <dgm:cxn modelId="{439EFE3D-979B-F34D-A0F8-02CC5F4E3F35}" srcId="{588462BF-7386-BC44-9BDF-0594CDDC14A7}" destId="{2B422C87-E351-5B41-A620-2E1105E1CDB3}" srcOrd="3" destOrd="0" parTransId="{ED14023D-AD0C-D24A-BCD3-269927A62EB6}" sibTransId="{53C43B7C-6C4E-C144-B9C1-AE4AEA0EDF27}"/>
    <dgm:cxn modelId="{6FD87F42-04D6-9A43-8752-B32E6DC99C03}" type="presOf" srcId="{B92CF911-0196-494D-81E1-C44296FD5933}" destId="{CD578498-C87A-BD47-ADC0-74F74B951479}" srcOrd="0" destOrd="0" presId="urn:microsoft.com/office/officeart/2005/8/layout/orgChart1"/>
    <dgm:cxn modelId="{2D0C1A44-335F-1341-B893-DC358C0D7A31}" type="presOf" srcId="{9C8FE3BB-C35C-CE48-93DB-651ABEA33955}" destId="{C5104309-7E0F-A147-B223-27B8120D397D}" srcOrd="1" destOrd="0" presId="urn:microsoft.com/office/officeart/2005/8/layout/orgChart1"/>
    <dgm:cxn modelId="{FBE6E244-B6A2-DF40-BE69-C6CBE6C39FCA}" srcId="{C53CCD1A-5CFC-4145-ADB9-B8BC60B873FD}" destId="{75A351DF-3C81-6B49-B658-3C15D18B2241}" srcOrd="0" destOrd="0" parTransId="{1CF0E070-8F64-674B-BA89-7EF6F442BA0D}" sibTransId="{84441CF6-25EA-C649-94EF-3505E96CAA6C}"/>
    <dgm:cxn modelId="{2E0E7545-928D-BC4F-8E7B-F63332CFF8F4}" type="presOf" srcId="{C53CCD1A-5CFC-4145-ADB9-B8BC60B873FD}" destId="{7EB90D51-8267-FE42-B643-B878DCD8E4AF}" srcOrd="0" destOrd="0" presId="urn:microsoft.com/office/officeart/2005/8/layout/orgChart1"/>
    <dgm:cxn modelId="{2A5A1049-EAC4-C34D-A2D4-30915EDB89D2}" type="presOf" srcId="{588462BF-7386-BC44-9BDF-0594CDDC14A7}" destId="{BB9452DF-B10D-5F4F-A535-2B5C552131C8}" srcOrd="0" destOrd="0" presId="urn:microsoft.com/office/officeart/2005/8/layout/orgChart1"/>
    <dgm:cxn modelId="{E7D19A49-52C7-0A48-9B65-E5673A3E070A}" type="presOf" srcId="{8B87C335-81CA-224F-932A-80E27FE69588}" destId="{1DA57FAD-4B3A-204E-996C-F9BBDFF41833}" srcOrd="0" destOrd="0" presId="urn:microsoft.com/office/officeart/2005/8/layout/orgChart1"/>
    <dgm:cxn modelId="{6316EE49-9946-484B-A80A-D08D81CA1AFD}" srcId="{588462BF-7386-BC44-9BDF-0594CDDC14A7}" destId="{79C6C3BF-4289-8D48-836E-73BB2D5073A3}" srcOrd="4" destOrd="0" parTransId="{5611D3BB-4965-2240-9462-7E412497BBBC}" sibTransId="{875E8183-563C-904A-B560-08EA60FB1512}"/>
    <dgm:cxn modelId="{BD2A324C-AA87-4F48-823C-DFD41377ED47}" type="presOf" srcId="{79C6C3BF-4289-8D48-836E-73BB2D5073A3}" destId="{B65D0E5E-BDA7-BA49-995F-C4F8CE0AC50D}" srcOrd="1" destOrd="0" presId="urn:microsoft.com/office/officeart/2005/8/layout/orgChart1"/>
    <dgm:cxn modelId="{1BEDA54D-2932-1942-88C6-A65B2E1C1351}" type="presOf" srcId="{2EAFA442-EB82-2546-9FEF-AB21B7216449}" destId="{2E708CE8-8485-284D-9458-3F66339BC274}" srcOrd="1" destOrd="0" presId="urn:microsoft.com/office/officeart/2005/8/layout/orgChart1"/>
    <dgm:cxn modelId="{5BAED851-2F57-EF42-9E77-6E17C20B9A6C}" type="presOf" srcId="{A082E081-538E-1447-A327-84954B8001A7}" destId="{643B1411-8090-1F4F-BDE3-F50932840F14}" srcOrd="0" destOrd="0" presId="urn:microsoft.com/office/officeart/2005/8/layout/orgChart1"/>
    <dgm:cxn modelId="{73994E53-22EA-3045-B123-4D3835DA6E7A}" type="presOf" srcId="{A082E081-538E-1447-A327-84954B8001A7}" destId="{DCEAE464-BE23-6348-9874-43F865C245DD}" srcOrd="1" destOrd="0" presId="urn:microsoft.com/office/officeart/2005/8/layout/orgChart1"/>
    <dgm:cxn modelId="{00DC245D-72F1-A54B-A19C-E9E534EF168D}" type="presOf" srcId="{588462BF-7386-BC44-9BDF-0594CDDC14A7}" destId="{AF22A39B-BFFD-BD4E-98D4-A9B5009D4594}" srcOrd="1" destOrd="0" presId="urn:microsoft.com/office/officeart/2005/8/layout/orgChart1"/>
    <dgm:cxn modelId="{6F62BA62-222A-5B48-9D23-B02067C98F3A}" type="presOf" srcId="{712A025C-13EF-A24A-90DE-A50AFCEC4CCF}" destId="{C62148FC-409E-EF4B-B9AE-0BA00D3E3A37}" srcOrd="0" destOrd="0" presId="urn:microsoft.com/office/officeart/2005/8/layout/orgChart1"/>
    <dgm:cxn modelId="{7B5D8765-0AB9-D54E-83E2-D7B2E20E768B}" type="presOf" srcId="{9C8FE3BB-C35C-CE48-93DB-651ABEA33955}" destId="{74D34752-51B7-5349-AB58-DE3E6D56C628}" srcOrd="0" destOrd="0" presId="urn:microsoft.com/office/officeart/2005/8/layout/orgChart1"/>
    <dgm:cxn modelId="{1271BF66-6E12-DC4C-A3EE-87A0F7BA8F31}" type="presOf" srcId="{D931FA4D-9BEA-384D-A453-13011F6FBDDA}" destId="{9286602F-AFEF-7042-8102-21637B5D2FB9}" srcOrd="0" destOrd="0" presId="urn:microsoft.com/office/officeart/2005/8/layout/orgChart1"/>
    <dgm:cxn modelId="{23A71C74-1E15-6D40-9836-F384549F6088}" type="presOf" srcId="{2B422C87-E351-5B41-A620-2E1105E1CDB3}" destId="{674BED6A-8D3E-E944-A586-D4B5EF3D5858}" srcOrd="0" destOrd="0" presId="urn:microsoft.com/office/officeart/2005/8/layout/orgChart1"/>
    <dgm:cxn modelId="{C4CDA977-F9EE-3442-AC2E-444088CF2F54}" srcId="{588462BF-7386-BC44-9BDF-0594CDDC14A7}" destId="{712A025C-13EF-A24A-90DE-A50AFCEC4CCF}" srcOrd="1" destOrd="0" parTransId="{8303FAB3-5F52-CD42-8F57-882BA50A0ED6}" sibTransId="{D4AD59DF-A4B2-CD46-A7B0-C4B994EC1C2B}"/>
    <dgm:cxn modelId="{4EB4407C-3569-C24E-A15F-F95D18B485ED}" srcId="{2B422C87-E351-5B41-A620-2E1105E1CDB3}" destId="{B2F0C4A0-FD99-124F-B7B1-280163780D9C}" srcOrd="1" destOrd="0" parTransId="{BD8A89B5-630B-8445-B06F-F48521319915}" sibTransId="{D4ADDE91-E4CC-2141-8B1D-5590BADEF82C}"/>
    <dgm:cxn modelId="{C76DDE7D-DAC6-C44A-8E74-80174B420217}" srcId="{588462BF-7386-BC44-9BDF-0594CDDC14A7}" destId="{C53CCD1A-5CFC-4145-ADB9-B8BC60B873FD}" srcOrd="0" destOrd="0" parTransId="{B92CF911-0196-494D-81E1-C44296FD5933}" sibTransId="{C2DE936F-D03D-9045-8712-0AE83EE37572}"/>
    <dgm:cxn modelId="{B4BBDD80-6DE4-B247-841A-98BDDEBACE4F}" srcId="{DA75A570-1D70-2647-8C82-14FDF87461AC}" destId="{588462BF-7386-BC44-9BDF-0594CDDC14A7}" srcOrd="0" destOrd="0" parTransId="{6C482BA1-1B5E-5F45-A23A-45D30EA25B00}" sibTransId="{48184A91-A120-634A-B717-DEB5025653FF}"/>
    <dgm:cxn modelId="{70E38289-387B-9543-9E3D-1F448BA4E7E2}" type="presOf" srcId="{8303FAB3-5F52-CD42-8F57-882BA50A0ED6}" destId="{F6862B93-D573-4749-A099-150DBA0281C2}" srcOrd="0" destOrd="0" presId="urn:microsoft.com/office/officeart/2005/8/layout/orgChart1"/>
    <dgm:cxn modelId="{6D7B9D89-289C-E641-BF9C-72364C670BE8}" type="presOf" srcId="{5611D3BB-4965-2240-9462-7E412497BBBC}" destId="{6A6BBD2C-D48A-714E-A585-0B0A16B4A9E8}" srcOrd="0" destOrd="0" presId="urn:microsoft.com/office/officeart/2005/8/layout/orgChart1"/>
    <dgm:cxn modelId="{193E3490-3F58-5D4E-8060-BEAC00527302}" type="presOf" srcId="{F3E0A8A7-2816-764E-A419-3C8BBDC8A6B6}" destId="{19621605-04E1-334F-9CB4-772D42C867FD}" srcOrd="0" destOrd="0" presId="urn:microsoft.com/office/officeart/2005/8/layout/orgChart1"/>
    <dgm:cxn modelId="{8CA62398-41CC-7B47-B363-CD5F142EF47F}" type="presOf" srcId="{C53CCD1A-5CFC-4145-ADB9-B8BC60B873FD}" destId="{B968FC43-6A6D-7945-8AE3-21FEA0A5E7AA}" srcOrd="1" destOrd="0" presId="urn:microsoft.com/office/officeart/2005/8/layout/orgChart1"/>
    <dgm:cxn modelId="{A920C79C-6712-824C-AFF9-1BAE7FC9E845}" type="presOf" srcId="{79C6C3BF-4289-8D48-836E-73BB2D5073A3}" destId="{AB547F49-32E9-A549-B47B-8B2FA65BF975}" srcOrd="0" destOrd="0" presId="urn:microsoft.com/office/officeart/2005/8/layout/orgChart1"/>
    <dgm:cxn modelId="{72AA2FB0-4793-5542-80D2-2FD349D53D01}" type="presOf" srcId="{2B422C87-E351-5B41-A620-2E1105E1CDB3}" destId="{F8BB76DA-9E2E-EF4D-A16F-DC74A24E5651}" srcOrd="1" destOrd="0" presId="urn:microsoft.com/office/officeart/2005/8/layout/orgChart1"/>
    <dgm:cxn modelId="{799851B7-3C35-EB4C-A328-36F15DF11244}" type="presOf" srcId="{B2F0C4A0-FD99-124F-B7B1-280163780D9C}" destId="{D991C1F2-5CAF-1441-A342-981896FD99FE}" srcOrd="0" destOrd="0" presId="urn:microsoft.com/office/officeart/2005/8/layout/orgChart1"/>
    <dgm:cxn modelId="{F21E88BB-7936-5746-932A-E498459781E8}" type="presOf" srcId="{BD8A89B5-630B-8445-B06F-F48521319915}" destId="{637AB902-A72B-B04B-BCDE-6BEB7EC0BB65}" srcOrd="0" destOrd="0" presId="urn:microsoft.com/office/officeart/2005/8/layout/orgChart1"/>
    <dgm:cxn modelId="{7B2209C4-B9FD-E949-B1FB-21B0BA0DEE49}" srcId="{F3E0A8A7-2816-764E-A419-3C8BBDC8A6B6}" destId="{2EAFA442-EB82-2546-9FEF-AB21B7216449}" srcOrd="1" destOrd="0" parTransId="{14366526-8D88-EF42-A7F4-FD1BEE85AF15}" sibTransId="{92081E3E-557C-B943-8B91-F44FF6815468}"/>
    <dgm:cxn modelId="{D82C5CC8-58DB-1344-B18F-87A8336E9FDC}" type="presOf" srcId="{D3C92DAF-1A78-2F46-A915-6C07A06F7488}" destId="{3D4ACB21-7333-174B-9A36-ECFCA47E7782}" srcOrd="0" destOrd="0" presId="urn:microsoft.com/office/officeart/2005/8/layout/orgChart1"/>
    <dgm:cxn modelId="{C043B9CE-0F04-8042-B595-EAC2E067E3E9}" type="presOf" srcId="{712A025C-13EF-A24A-90DE-A50AFCEC4CCF}" destId="{5B05CB8E-B8B8-AB41-AB23-F307B3A2838E}" srcOrd="1" destOrd="0" presId="urn:microsoft.com/office/officeart/2005/8/layout/orgChart1"/>
    <dgm:cxn modelId="{5F0D18D5-C82C-0B44-896A-DAC33AE0E368}" type="presOf" srcId="{B60282A5-88F1-7C46-AA7D-F9F04DD9A30D}" destId="{CCEEF6FB-648F-D645-9BB3-6D128118D1AE}" srcOrd="0" destOrd="0" presId="urn:microsoft.com/office/officeart/2005/8/layout/orgChart1"/>
    <dgm:cxn modelId="{1F9CF8E9-CAD7-474F-9B15-E750C99B56FE}" srcId="{588462BF-7386-BC44-9BDF-0594CDDC14A7}" destId="{9C8FE3BB-C35C-CE48-93DB-651ABEA33955}" srcOrd="5" destOrd="0" parTransId="{D931FA4D-9BEA-384D-A453-13011F6FBDDA}" sibTransId="{38ED9959-D274-9F44-AE4C-703B011F98C5}"/>
    <dgm:cxn modelId="{A20841F6-1BF9-CC41-8C8D-323CAD41DB91}" type="presOf" srcId="{14366526-8D88-EF42-A7F4-FD1BEE85AF15}" destId="{A583C1EE-4921-1A4A-AA28-381AC70ADD67}" srcOrd="0" destOrd="0" presId="urn:microsoft.com/office/officeart/2005/8/layout/orgChart1"/>
    <dgm:cxn modelId="{30D75D00-8155-1A45-AA78-0D87814B51F6}" type="presParOf" srcId="{3E985981-8BC0-F741-AF0F-E57FDDCAD2C6}" destId="{7A7CD197-7803-414C-AE06-C8F391D4798B}" srcOrd="0" destOrd="0" presId="urn:microsoft.com/office/officeart/2005/8/layout/orgChart1"/>
    <dgm:cxn modelId="{D906D5C1-F534-EE45-B8EA-7B6E95222EA0}" type="presParOf" srcId="{7A7CD197-7803-414C-AE06-C8F391D4798B}" destId="{BEE4BFE3-1C0F-584E-AEB2-A46A5D741509}" srcOrd="0" destOrd="0" presId="urn:microsoft.com/office/officeart/2005/8/layout/orgChart1"/>
    <dgm:cxn modelId="{768030AD-3A92-D849-B0EA-016CD445E0AC}" type="presParOf" srcId="{BEE4BFE3-1C0F-584E-AEB2-A46A5D741509}" destId="{BB9452DF-B10D-5F4F-A535-2B5C552131C8}" srcOrd="0" destOrd="0" presId="urn:microsoft.com/office/officeart/2005/8/layout/orgChart1"/>
    <dgm:cxn modelId="{5AE8F754-4DAE-D948-9DBF-51129D6BC96E}" type="presParOf" srcId="{BEE4BFE3-1C0F-584E-AEB2-A46A5D741509}" destId="{AF22A39B-BFFD-BD4E-98D4-A9B5009D4594}" srcOrd="1" destOrd="0" presId="urn:microsoft.com/office/officeart/2005/8/layout/orgChart1"/>
    <dgm:cxn modelId="{8B0C755E-39E3-D545-955F-00E82A014AD7}" type="presParOf" srcId="{7A7CD197-7803-414C-AE06-C8F391D4798B}" destId="{6DD3B799-BC5F-C242-82B6-02C387680FDF}" srcOrd="1" destOrd="0" presId="urn:microsoft.com/office/officeart/2005/8/layout/orgChart1"/>
    <dgm:cxn modelId="{C774530B-1DE5-834F-94E9-8C43005D571E}" type="presParOf" srcId="{6DD3B799-BC5F-C242-82B6-02C387680FDF}" destId="{CD578498-C87A-BD47-ADC0-74F74B951479}" srcOrd="0" destOrd="0" presId="urn:microsoft.com/office/officeart/2005/8/layout/orgChart1"/>
    <dgm:cxn modelId="{EBA1655A-D5CB-8242-8FFD-89DD6AAAE475}" type="presParOf" srcId="{6DD3B799-BC5F-C242-82B6-02C387680FDF}" destId="{83E9A211-9EB6-7240-8EEB-E75BB90B9F82}" srcOrd="1" destOrd="0" presId="urn:microsoft.com/office/officeart/2005/8/layout/orgChart1"/>
    <dgm:cxn modelId="{07316647-1261-CE4C-9ACA-0CC54EEE8DE4}" type="presParOf" srcId="{83E9A211-9EB6-7240-8EEB-E75BB90B9F82}" destId="{63164B81-E189-8A43-9254-D9241FF97CAF}" srcOrd="0" destOrd="0" presId="urn:microsoft.com/office/officeart/2005/8/layout/orgChart1"/>
    <dgm:cxn modelId="{DB651E22-670E-A34E-890F-48FAD44FBAF9}" type="presParOf" srcId="{63164B81-E189-8A43-9254-D9241FF97CAF}" destId="{7EB90D51-8267-FE42-B643-B878DCD8E4AF}" srcOrd="0" destOrd="0" presId="urn:microsoft.com/office/officeart/2005/8/layout/orgChart1"/>
    <dgm:cxn modelId="{F6CD8F25-1AF8-D54A-AE4E-F1B9706B4420}" type="presParOf" srcId="{63164B81-E189-8A43-9254-D9241FF97CAF}" destId="{B968FC43-6A6D-7945-8AE3-21FEA0A5E7AA}" srcOrd="1" destOrd="0" presId="urn:microsoft.com/office/officeart/2005/8/layout/orgChart1"/>
    <dgm:cxn modelId="{17611593-C1BE-3A40-AA77-927E3D564FE9}" type="presParOf" srcId="{83E9A211-9EB6-7240-8EEB-E75BB90B9F82}" destId="{A5E55964-A42E-8F4B-B2A2-86021C579841}" srcOrd="1" destOrd="0" presId="urn:microsoft.com/office/officeart/2005/8/layout/orgChart1"/>
    <dgm:cxn modelId="{A7C2F8D2-E88D-1A4A-8887-759E28ACB7F0}" type="presParOf" srcId="{A5E55964-A42E-8F4B-B2A2-86021C579841}" destId="{D2A698EB-29E7-CC4E-8D0E-C7DFE088516F}" srcOrd="0" destOrd="0" presId="urn:microsoft.com/office/officeart/2005/8/layout/orgChart1"/>
    <dgm:cxn modelId="{16BE9662-48D0-C944-A4C6-100330F42A10}" type="presParOf" srcId="{A5E55964-A42E-8F4B-B2A2-86021C579841}" destId="{3C8B5A9A-6D38-D845-9C25-4C6257236E81}" srcOrd="1" destOrd="0" presId="urn:microsoft.com/office/officeart/2005/8/layout/orgChart1"/>
    <dgm:cxn modelId="{08E87969-6E55-B24A-A2CF-50AE851DF400}" type="presParOf" srcId="{3C8B5A9A-6D38-D845-9C25-4C6257236E81}" destId="{A02EAADE-925E-4646-80EB-38C2A8739B17}" srcOrd="0" destOrd="0" presId="urn:microsoft.com/office/officeart/2005/8/layout/orgChart1"/>
    <dgm:cxn modelId="{023131EB-C5C5-2D47-9FAC-6B1520F994E0}" type="presParOf" srcId="{A02EAADE-925E-4646-80EB-38C2A8739B17}" destId="{9E60E989-E86E-D54B-B77E-F7B40628569F}" srcOrd="0" destOrd="0" presId="urn:microsoft.com/office/officeart/2005/8/layout/orgChart1"/>
    <dgm:cxn modelId="{F39C541E-747D-6744-B3DD-07181B2C110C}" type="presParOf" srcId="{A02EAADE-925E-4646-80EB-38C2A8739B17}" destId="{590762AF-F741-A846-9258-084F84019F58}" srcOrd="1" destOrd="0" presId="urn:microsoft.com/office/officeart/2005/8/layout/orgChart1"/>
    <dgm:cxn modelId="{1C0795D7-C63B-EF4B-AEFE-383E213FDB1D}" type="presParOf" srcId="{3C8B5A9A-6D38-D845-9C25-4C6257236E81}" destId="{7FC42C83-56D9-304E-BDBA-46F48D811482}" srcOrd="1" destOrd="0" presId="urn:microsoft.com/office/officeart/2005/8/layout/orgChart1"/>
    <dgm:cxn modelId="{8D3E77D7-4925-6849-B6F1-2B4E189E226E}" type="presParOf" srcId="{3C8B5A9A-6D38-D845-9C25-4C6257236E81}" destId="{4FFB3030-68D1-544D-AD37-2F09DDBAC962}" srcOrd="2" destOrd="0" presId="urn:microsoft.com/office/officeart/2005/8/layout/orgChart1"/>
    <dgm:cxn modelId="{E385A283-DB0E-9848-B7EB-04BD2F097550}" type="presParOf" srcId="{83E9A211-9EB6-7240-8EEB-E75BB90B9F82}" destId="{AAFE78BE-376A-BD4B-831D-29CD629FB7D7}" srcOrd="2" destOrd="0" presId="urn:microsoft.com/office/officeart/2005/8/layout/orgChart1"/>
    <dgm:cxn modelId="{810FA824-D38C-7040-86F3-2A7F0CA0F4DC}" type="presParOf" srcId="{6DD3B799-BC5F-C242-82B6-02C387680FDF}" destId="{F6862B93-D573-4749-A099-150DBA0281C2}" srcOrd="2" destOrd="0" presId="urn:microsoft.com/office/officeart/2005/8/layout/orgChart1"/>
    <dgm:cxn modelId="{23FC875C-94C4-0043-AFDC-1FE8914DA164}" type="presParOf" srcId="{6DD3B799-BC5F-C242-82B6-02C387680FDF}" destId="{5DCABDD8-1E49-2E44-A93C-65F8A2A3307E}" srcOrd="3" destOrd="0" presId="urn:microsoft.com/office/officeart/2005/8/layout/orgChart1"/>
    <dgm:cxn modelId="{58CE5F02-7AAB-AB44-96AB-DC94D4CC1BC5}" type="presParOf" srcId="{5DCABDD8-1E49-2E44-A93C-65F8A2A3307E}" destId="{3CDBD3C3-6155-A849-A98A-2F90EBC87685}" srcOrd="0" destOrd="0" presId="urn:microsoft.com/office/officeart/2005/8/layout/orgChart1"/>
    <dgm:cxn modelId="{8DCEF4FB-6259-7A49-BB23-9E9E8B3CE394}" type="presParOf" srcId="{3CDBD3C3-6155-A849-A98A-2F90EBC87685}" destId="{C62148FC-409E-EF4B-B9AE-0BA00D3E3A37}" srcOrd="0" destOrd="0" presId="urn:microsoft.com/office/officeart/2005/8/layout/orgChart1"/>
    <dgm:cxn modelId="{2D3DA5F3-9D20-6A46-AC92-22F95F2C8047}" type="presParOf" srcId="{3CDBD3C3-6155-A849-A98A-2F90EBC87685}" destId="{5B05CB8E-B8B8-AB41-AB23-F307B3A2838E}" srcOrd="1" destOrd="0" presId="urn:microsoft.com/office/officeart/2005/8/layout/orgChart1"/>
    <dgm:cxn modelId="{7907A23C-E3D9-8940-8F1B-6E195F76C6A6}" type="presParOf" srcId="{5DCABDD8-1E49-2E44-A93C-65F8A2A3307E}" destId="{834D0378-3D12-DC45-B9AF-5ABCDB9282D6}" srcOrd="1" destOrd="0" presId="urn:microsoft.com/office/officeart/2005/8/layout/orgChart1"/>
    <dgm:cxn modelId="{DCAC3636-2240-904F-9391-7DC9E569272D}" type="presParOf" srcId="{5DCABDD8-1E49-2E44-A93C-65F8A2A3307E}" destId="{2B22BA08-557B-1543-BCBF-6458BDC3EB93}" srcOrd="2" destOrd="0" presId="urn:microsoft.com/office/officeart/2005/8/layout/orgChart1"/>
    <dgm:cxn modelId="{FEFCE905-1F97-534F-A157-19FFAD8B0C5F}" type="presParOf" srcId="{6DD3B799-BC5F-C242-82B6-02C387680FDF}" destId="{1DA57FAD-4B3A-204E-996C-F9BBDFF41833}" srcOrd="4" destOrd="0" presId="urn:microsoft.com/office/officeart/2005/8/layout/orgChart1"/>
    <dgm:cxn modelId="{7EE601EC-2222-3345-B7AF-C24FD4694722}" type="presParOf" srcId="{6DD3B799-BC5F-C242-82B6-02C387680FDF}" destId="{9EDC74BF-22B4-4E48-8A94-72386A58E382}" srcOrd="5" destOrd="0" presId="urn:microsoft.com/office/officeart/2005/8/layout/orgChart1"/>
    <dgm:cxn modelId="{56316A03-7E5D-8B4F-916C-2B8C7A457B5C}" type="presParOf" srcId="{9EDC74BF-22B4-4E48-8A94-72386A58E382}" destId="{BBECB9C0-6F57-034C-83AC-97B892A2A877}" srcOrd="0" destOrd="0" presId="urn:microsoft.com/office/officeart/2005/8/layout/orgChart1"/>
    <dgm:cxn modelId="{6A9CA9EB-D42F-1349-96E2-30345D41B057}" type="presParOf" srcId="{BBECB9C0-6F57-034C-83AC-97B892A2A877}" destId="{19621605-04E1-334F-9CB4-772D42C867FD}" srcOrd="0" destOrd="0" presId="urn:microsoft.com/office/officeart/2005/8/layout/orgChart1"/>
    <dgm:cxn modelId="{1CD24DD8-12D0-A74C-A2B3-4DF8EDBA951B}" type="presParOf" srcId="{BBECB9C0-6F57-034C-83AC-97B892A2A877}" destId="{64827EE9-37AC-FD4A-A133-D4A10420460E}" srcOrd="1" destOrd="0" presId="urn:microsoft.com/office/officeart/2005/8/layout/orgChart1"/>
    <dgm:cxn modelId="{E23805B8-4830-F043-8D8B-D96193EF7B11}" type="presParOf" srcId="{9EDC74BF-22B4-4E48-8A94-72386A58E382}" destId="{CED151E0-EC2A-8546-80C9-DAD5C9583784}" srcOrd="1" destOrd="0" presId="urn:microsoft.com/office/officeart/2005/8/layout/orgChart1"/>
    <dgm:cxn modelId="{66C6958A-9745-3244-AA99-618DA798E91F}" type="presParOf" srcId="{CED151E0-EC2A-8546-80C9-DAD5C9583784}" destId="{3D4ACB21-7333-174B-9A36-ECFCA47E7782}" srcOrd="0" destOrd="0" presId="urn:microsoft.com/office/officeart/2005/8/layout/orgChart1"/>
    <dgm:cxn modelId="{4E991B6F-804E-E04C-A75C-B1D089EA3463}" type="presParOf" srcId="{CED151E0-EC2A-8546-80C9-DAD5C9583784}" destId="{0B98470B-0A22-1E40-9D5B-B422D171B382}" srcOrd="1" destOrd="0" presId="urn:microsoft.com/office/officeart/2005/8/layout/orgChart1"/>
    <dgm:cxn modelId="{959BFE01-844A-EA4C-9773-7E8271E5BFDD}" type="presParOf" srcId="{0B98470B-0A22-1E40-9D5B-B422D171B382}" destId="{342EA3DD-4E4E-5646-92BF-E60D00F1D2B7}" srcOrd="0" destOrd="0" presId="urn:microsoft.com/office/officeart/2005/8/layout/orgChart1"/>
    <dgm:cxn modelId="{72942170-6DF8-FD4D-AE49-BDD627A2DF49}" type="presParOf" srcId="{342EA3DD-4E4E-5646-92BF-E60D00F1D2B7}" destId="{643B1411-8090-1F4F-BDE3-F50932840F14}" srcOrd="0" destOrd="0" presId="urn:microsoft.com/office/officeart/2005/8/layout/orgChart1"/>
    <dgm:cxn modelId="{B696C410-5AFA-0846-9BB7-DBD88D3AAB3B}" type="presParOf" srcId="{342EA3DD-4E4E-5646-92BF-E60D00F1D2B7}" destId="{DCEAE464-BE23-6348-9874-43F865C245DD}" srcOrd="1" destOrd="0" presId="urn:microsoft.com/office/officeart/2005/8/layout/orgChart1"/>
    <dgm:cxn modelId="{02A8C576-A11C-1247-9954-50236CA436D2}" type="presParOf" srcId="{0B98470B-0A22-1E40-9D5B-B422D171B382}" destId="{95AD719B-C5C5-EB4B-BBD9-4CBF373CB639}" srcOrd="1" destOrd="0" presId="urn:microsoft.com/office/officeart/2005/8/layout/orgChart1"/>
    <dgm:cxn modelId="{BC4F21FC-5009-AD48-85F3-D43805C87949}" type="presParOf" srcId="{0B98470B-0A22-1E40-9D5B-B422D171B382}" destId="{50DDF8EA-7672-7940-86A1-C2DA10EA2952}" srcOrd="2" destOrd="0" presId="urn:microsoft.com/office/officeart/2005/8/layout/orgChart1"/>
    <dgm:cxn modelId="{2CC3452B-17C7-E14E-8600-0B827A8AD3F6}" type="presParOf" srcId="{CED151E0-EC2A-8546-80C9-DAD5C9583784}" destId="{A583C1EE-4921-1A4A-AA28-381AC70ADD67}" srcOrd="2" destOrd="0" presId="urn:microsoft.com/office/officeart/2005/8/layout/orgChart1"/>
    <dgm:cxn modelId="{10B2E54A-7C99-B640-9DB6-2696EF432771}" type="presParOf" srcId="{CED151E0-EC2A-8546-80C9-DAD5C9583784}" destId="{EABBC4C7-4DAE-A94D-8EE7-ADD9A05CC237}" srcOrd="3" destOrd="0" presId="urn:microsoft.com/office/officeart/2005/8/layout/orgChart1"/>
    <dgm:cxn modelId="{EC7C5866-D7A1-304E-AEDC-021917233DBB}" type="presParOf" srcId="{EABBC4C7-4DAE-A94D-8EE7-ADD9A05CC237}" destId="{3A27AE98-DC16-3B45-A5FC-E3F94F8E693F}" srcOrd="0" destOrd="0" presId="urn:microsoft.com/office/officeart/2005/8/layout/orgChart1"/>
    <dgm:cxn modelId="{F7AC2CFB-D56A-5041-96B0-9046D98B4C77}" type="presParOf" srcId="{3A27AE98-DC16-3B45-A5FC-E3F94F8E693F}" destId="{9364721C-9C14-E64C-9E6B-1D24362E1121}" srcOrd="0" destOrd="0" presId="urn:microsoft.com/office/officeart/2005/8/layout/orgChart1"/>
    <dgm:cxn modelId="{000A1C1F-E6D6-2F45-81C6-925B7FEDC173}" type="presParOf" srcId="{3A27AE98-DC16-3B45-A5FC-E3F94F8E693F}" destId="{2E708CE8-8485-284D-9458-3F66339BC274}" srcOrd="1" destOrd="0" presId="urn:microsoft.com/office/officeart/2005/8/layout/orgChart1"/>
    <dgm:cxn modelId="{B07F8902-4920-0A42-8141-D869F46F6C84}" type="presParOf" srcId="{EABBC4C7-4DAE-A94D-8EE7-ADD9A05CC237}" destId="{8070FB1E-7A4D-EA46-8E93-34045E9A0B4A}" srcOrd="1" destOrd="0" presId="urn:microsoft.com/office/officeart/2005/8/layout/orgChart1"/>
    <dgm:cxn modelId="{E63E4D22-2FA1-A54A-B393-3F7E937E9E70}" type="presParOf" srcId="{EABBC4C7-4DAE-A94D-8EE7-ADD9A05CC237}" destId="{E60B18F3-A015-5E4B-B155-B2AB8FC11BC6}" srcOrd="2" destOrd="0" presId="urn:microsoft.com/office/officeart/2005/8/layout/orgChart1"/>
    <dgm:cxn modelId="{0A78E686-3236-4C47-A746-77B017707B60}" type="presParOf" srcId="{9EDC74BF-22B4-4E48-8A94-72386A58E382}" destId="{CEB5CD2B-CAD4-0E4B-B74C-2B6EB3EB2EF4}" srcOrd="2" destOrd="0" presId="urn:microsoft.com/office/officeart/2005/8/layout/orgChart1"/>
    <dgm:cxn modelId="{C0A4BA76-7C35-2044-A486-BDD2E00A25B0}" type="presParOf" srcId="{6DD3B799-BC5F-C242-82B6-02C387680FDF}" destId="{F305C2BF-2AD5-6E41-AB3E-C65E6A0EDF31}" srcOrd="6" destOrd="0" presId="urn:microsoft.com/office/officeart/2005/8/layout/orgChart1"/>
    <dgm:cxn modelId="{93E6B500-4C7D-644B-B350-5A684CFFB554}" type="presParOf" srcId="{6DD3B799-BC5F-C242-82B6-02C387680FDF}" destId="{02F8CE02-58EC-6C48-807B-DD83C82744E7}" srcOrd="7" destOrd="0" presId="urn:microsoft.com/office/officeart/2005/8/layout/orgChart1"/>
    <dgm:cxn modelId="{ED60F09A-F5C1-9D49-9538-35A303FE5CC4}" type="presParOf" srcId="{02F8CE02-58EC-6C48-807B-DD83C82744E7}" destId="{7AC28875-DE6A-034B-92C4-C975E5B4E45F}" srcOrd="0" destOrd="0" presId="urn:microsoft.com/office/officeart/2005/8/layout/orgChart1"/>
    <dgm:cxn modelId="{22D4A7D9-C592-0F4A-ADD3-F77E811D571A}" type="presParOf" srcId="{7AC28875-DE6A-034B-92C4-C975E5B4E45F}" destId="{674BED6A-8D3E-E944-A586-D4B5EF3D5858}" srcOrd="0" destOrd="0" presId="urn:microsoft.com/office/officeart/2005/8/layout/orgChart1"/>
    <dgm:cxn modelId="{2679F25D-ABD8-D849-9680-C9F31D0244FF}" type="presParOf" srcId="{7AC28875-DE6A-034B-92C4-C975E5B4E45F}" destId="{F8BB76DA-9E2E-EF4D-A16F-DC74A24E5651}" srcOrd="1" destOrd="0" presId="urn:microsoft.com/office/officeart/2005/8/layout/orgChart1"/>
    <dgm:cxn modelId="{E85ED9FE-18D9-0944-ADE6-600F1FE3A3BD}" type="presParOf" srcId="{02F8CE02-58EC-6C48-807B-DD83C82744E7}" destId="{EC8C9D2B-0FBC-1744-9AF2-ADCE2DAB23EC}" srcOrd="1" destOrd="0" presId="urn:microsoft.com/office/officeart/2005/8/layout/orgChart1"/>
    <dgm:cxn modelId="{2755B131-D69E-2141-9BD7-1233E253B8B8}" type="presParOf" srcId="{EC8C9D2B-0FBC-1744-9AF2-ADCE2DAB23EC}" destId="{12276511-33DA-7D43-9B41-A5476622D19E}" srcOrd="0" destOrd="0" presId="urn:microsoft.com/office/officeart/2005/8/layout/orgChart1"/>
    <dgm:cxn modelId="{6F841369-7312-634C-96A2-A5397FC2F93B}" type="presParOf" srcId="{EC8C9D2B-0FBC-1744-9AF2-ADCE2DAB23EC}" destId="{55F89F32-FE7D-6748-A584-EE35258113E9}" srcOrd="1" destOrd="0" presId="urn:microsoft.com/office/officeart/2005/8/layout/orgChart1"/>
    <dgm:cxn modelId="{70FA500F-146B-2240-9CFE-D8B15F5AA72A}" type="presParOf" srcId="{55F89F32-FE7D-6748-A584-EE35258113E9}" destId="{8196D86F-E15A-3746-ACD0-709559AF275B}" srcOrd="0" destOrd="0" presId="urn:microsoft.com/office/officeart/2005/8/layout/orgChart1"/>
    <dgm:cxn modelId="{E65EB371-724A-FD40-9C72-2F0729FF1191}" type="presParOf" srcId="{8196D86F-E15A-3746-ACD0-709559AF275B}" destId="{CCEEF6FB-648F-D645-9BB3-6D128118D1AE}" srcOrd="0" destOrd="0" presId="urn:microsoft.com/office/officeart/2005/8/layout/orgChart1"/>
    <dgm:cxn modelId="{873A2754-A1E6-9242-AF93-D583330FC4E1}" type="presParOf" srcId="{8196D86F-E15A-3746-ACD0-709559AF275B}" destId="{17FBFF31-9CC7-8145-9532-B8C0F50B316C}" srcOrd="1" destOrd="0" presId="urn:microsoft.com/office/officeart/2005/8/layout/orgChart1"/>
    <dgm:cxn modelId="{70D26FAE-8D77-C341-999F-EEB6C0062605}" type="presParOf" srcId="{55F89F32-FE7D-6748-A584-EE35258113E9}" destId="{9A091027-1EF7-D941-BE07-42D9B748BEC2}" srcOrd="1" destOrd="0" presId="urn:microsoft.com/office/officeart/2005/8/layout/orgChart1"/>
    <dgm:cxn modelId="{88652D0E-9E1B-814A-A678-668FE0603E44}" type="presParOf" srcId="{55F89F32-FE7D-6748-A584-EE35258113E9}" destId="{2AE62969-2C83-EE4A-9F6F-9938EE941C09}" srcOrd="2" destOrd="0" presId="urn:microsoft.com/office/officeart/2005/8/layout/orgChart1"/>
    <dgm:cxn modelId="{FB2850CB-F02C-D64C-80CD-57FDA11D71E2}" type="presParOf" srcId="{EC8C9D2B-0FBC-1744-9AF2-ADCE2DAB23EC}" destId="{637AB902-A72B-B04B-BCDE-6BEB7EC0BB65}" srcOrd="2" destOrd="0" presId="urn:microsoft.com/office/officeart/2005/8/layout/orgChart1"/>
    <dgm:cxn modelId="{811FFF5C-A1D1-EE4D-ABCB-712E60EE00FD}" type="presParOf" srcId="{EC8C9D2B-0FBC-1744-9AF2-ADCE2DAB23EC}" destId="{F45F33E2-0753-244B-8BAE-07E7F7B7ED81}" srcOrd="3" destOrd="0" presId="urn:microsoft.com/office/officeart/2005/8/layout/orgChart1"/>
    <dgm:cxn modelId="{70CF46FB-FFE3-7A4F-9048-1CFB65964DC7}" type="presParOf" srcId="{F45F33E2-0753-244B-8BAE-07E7F7B7ED81}" destId="{28C74295-C886-2640-A795-5CC43EE30C8E}" srcOrd="0" destOrd="0" presId="urn:microsoft.com/office/officeart/2005/8/layout/orgChart1"/>
    <dgm:cxn modelId="{996BF463-220C-1C43-B8C4-B402C0FD418C}" type="presParOf" srcId="{28C74295-C886-2640-A795-5CC43EE30C8E}" destId="{D991C1F2-5CAF-1441-A342-981896FD99FE}" srcOrd="0" destOrd="0" presId="urn:microsoft.com/office/officeart/2005/8/layout/orgChart1"/>
    <dgm:cxn modelId="{5E9D4081-277D-DE45-90B3-7293EE406932}" type="presParOf" srcId="{28C74295-C886-2640-A795-5CC43EE30C8E}" destId="{053A586A-13A4-3D4D-BD31-3098BD3DC693}" srcOrd="1" destOrd="0" presId="urn:microsoft.com/office/officeart/2005/8/layout/orgChart1"/>
    <dgm:cxn modelId="{6637D974-D600-8247-99DE-493122F8EA6A}" type="presParOf" srcId="{F45F33E2-0753-244B-8BAE-07E7F7B7ED81}" destId="{E6DF3950-EFBC-2B49-BDAE-9F1638F9E7AD}" srcOrd="1" destOrd="0" presId="urn:microsoft.com/office/officeart/2005/8/layout/orgChart1"/>
    <dgm:cxn modelId="{4165DF5B-B076-C54E-B307-047D9390B2A7}" type="presParOf" srcId="{F45F33E2-0753-244B-8BAE-07E7F7B7ED81}" destId="{F5BBC22B-BFCA-4D42-B360-53AA3D5F8542}" srcOrd="2" destOrd="0" presId="urn:microsoft.com/office/officeart/2005/8/layout/orgChart1"/>
    <dgm:cxn modelId="{3C38F1B8-09C7-D84C-A039-39FB9F27C161}" type="presParOf" srcId="{02F8CE02-58EC-6C48-807B-DD83C82744E7}" destId="{D9D6A77B-A5ED-2045-900B-FD5D21AA5F8C}" srcOrd="2" destOrd="0" presId="urn:microsoft.com/office/officeart/2005/8/layout/orgChart1"/>
    <dgm:cxn modelId="{9CBDF9F8-0C06-2A4B-B849-2735CEA6C05E}" type="presParOf" srcId="{6DD3B799-BC5F-C242-82B6-02C387680FDF}" destId="{6A6BBD2C-D48A-714E-A585-0B0A16B4A9E8}" srcOrd="8" destOrd="0" presId="urn:microsoft.com/office/officeart/2005/8/layout/orgChart1"/>
    <dgm:cxn modelId="{C7D6E0A4-2D3A-FE48-8DED-8C67DF74D93F}" type="presParOf" srcId="{6DD3B799-BC5F-C242-82B6-02C387680FDF}" destId="{47A24714-9ECA-7844-931A-BC37B0C6186D}" srcOrd="9" destOrd="0" presId="urn:microsoft.com/office/officeart/2005/8/layout/orgChart1"/>
    <dgm:cxn modelId="{60430773-5ADE-1A43-822C-59E9132D09F8}" type="presParOf" srcId="{47A24714-9ECA-7844-931A-BC37B0C6186D}" destId="{AA999A79-103C-724F-9355-CF1DA0EDABD2}" srcOrd="0" destOrd="0" presId="urn:microsoft.com/office/officeart/2005/8/layout/orgChart1"/>
    <dgm:cxn modelId="{BD84739C-C770-CD44-9184-A52CFC9DA98C}" type="presParOf" srcId="{AA999A79-103C-724F-9355-CF1DA0EDABD2}" destId="{AB547F49-32E9-A549-B47B-8B2FA65BF975}" srcOrd="0" destOrd="0" presId="urn:microsoft.com/office/officeart/2005/8/layout/orgChart1"/>
    <dgm:cxn modelId="{13D76CC7-166B-0F44-99C7-89A541C75CD1}" type="presParOf" srcId="{AA999A79-103C-724F-9355-CF1DA0EDABD2}" destId="{B65D0E5E-BDA7-BA49-995F-C4F8CE0AC50D}" srcOrd="1" destOrd="0" presId="urn:microsoft.com/office/officeart/2005/8/layout/orgChart1"/>
    <dgm:cxn modelId="{8D45D770-7C67-4A49-94DC-D1A6059BD704}" type="presParOf" srcId="{47A24714-9ECA-7844-931A-BC37B0C6186D}" destId="{90A674FC-3D3D-E14C-8AA8-445D961D0BAA}" srcOrd="1" destOrd="0" presId="urn:microsoft.com/office/officeart/2005/8/layout/orgChart1"/>
    <dgm:cxn modelId="{ABEB15D7-1CF7-7344-BC1A-637F1E114470}" type="presParOf" srcId="{47A24714-9ECA-7844-931A-BC37B0C6186D}" destId="{C3E35805-5705-A54D-B41F-D309937302DB}" srcOrd="2" destOrd="0" presId="urn:microsoft.com/office/officeart/2005/8/layout/orgChart1"/>
    <dgm:cxn modelId="{6F2A1C3C-7BF7-864F-ADAE-A043716C7752}" type="presParOf" srcId="{6DD3B799-BC5F-C242-82B6-02C387680FDF}" destId="{9286602F-AFEF-7042-8102-21637B5D2FB9}" srcOrd="10" destOrd="0" presId="urn:microsoft.com/office/officeart/2005/8/layout/orgChart1"/>
    <dgm:cxn modelId="{8172FC45-BFC5-C44F-8EFA-52588321CFDC}" type="presParOf" srcId="{6DD3B799-BC5F-C242-82B6-02C387680FDF}" destId="{93116FEB-3ABE-1948-B4C8-C9BA5A47EFC6}" srcOrd="11" destOrd="0" presId="urn:microsoft.com/office/officeart/2005/8/layout/orgChart1"/>
    <dgm:cxn modelId="{9DE1663E-6216-1643-A0A2-287E047016E8}" type="presParOf" srcId="{93116FEB-3ABE-1948-B4C8-C9BA5A47EFC6}" destId="{6B784B67-EA0C-4043-A63A-945E09A2267F}" srcOrd="0" destOrd="0" presId="urn:microsoft.com/office/officeart/2005/8/layout/orgChart1"/>
    <dgm:cxn modelId="{3E060609-FB94-A649-821C-67DC15E0E4C1}" type="presParOf" srcId="{6B784B67-EA0C-4043-A63A-945E09A2267F}" destId="{74D34752-51B7-5349-AB58-DE3E6D56C628}" srcOrd="0" destOrd="0" presId="urn:microsoft.com/office/officeart/2005/8/layout/orgChart1"/>
    <dgm:cxn modelId="{E00F57E3-764E-F542-90FC-8E0D67EF316E}" type="presParOf" srcId="{6B784B67-EA0C-4043-A63A-945E09A2267F}" destId="{C5104309-7E0F-A147-B223-27B8120D397D}" srcOrd="1" destOrd="0" presId="urn:microsoft.com/office/officeart/2005/8/layout/orgChart1"/>
    <dgm:cxn modelId="{01C7FA58-58D3-C84F-88B7-66FD768FD57F}" type="presParOf" srcId="{93116FEB-3ABE-1948-B4C8-C9BA5A47EFC6}" destId="{3FE2DC74-A038-6D4D-90B3-07C8EA0904F8}" srcOrd="1" destOrd="0" presId="urn:microsoft.com/office/officeart/2005/8/layout/orgChart1"/>
    <dgm:cxn modelId="{D874669C-AEA9-034C-96C6-8E5361281C46}" type="presParOf" srcId="{93116FEB-3ABE-1948-B4C8-C9BA5A47EFC6}" destId="{E1AC23BD-B43C-5640-BB24-E4EEE7D6E65E}" srcOrd="2" destOrd="0" presId="urn:microsoft.com/office/officeart/2005/8/layout/orgChart1"/>
    <dgm:cxn modelId="{4316F1B4-CA5E-3B41-9EB0-EF9E537D6DBE}" type="presParOf" srcId="{7A7CD197-7803-414C-AE06-C8F391D4798B}" destId="{CD38F4CA-7D58-B943-AB56-7A50B95A13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6602F-AFEF-7042-8102-21637B5D2FB9}">
      <dsp:nvSpPr>
        <dsp:cNvPr id="0" name=""/>
        <dsp:cNvSpPr/>
      </dsp:nvSpPr>
      <dsp:spPr>
        <a:xfrm>
          <a:off x="5257800" y="960805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BD2C-D48A-714E-A585-0B0A16B4A9E8}">
      <dsp:nvSpPr>
        <dsp:cNvPr id="0" name=""/>
        <dsp:cNvSpPr/>
      </dsp:nvSpPr>
      <dsp:spPr>
        <a:xfrm>
          <a:off x="5257800" y="96080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AB902-A72B-B04B-BCDE-6BEB7EC0BB65}">
      <dsp:nvSpPr>
        <dsp:cNvPr id="0" name=""/>
        <dsp:cNvSpPr/>
      </dsp:nvSpPr>
      <dsp:spPr>
        <a:xfrm>
          <a:off x="5563379" y="2019152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76511-33DA-7D43-9B41-A5476622D19E}">
      <dsp:nvSpPr>
        <dsp:cNvPr id="0" name=""/>
        <dsp:cNvSpPr/>
      </dsp:nvSpPr>
      <dsp:spPr>
        <a:xfrm>
          <a:off x="5563379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5C2BF-2AD5-6E41-AB3E-C65E6A0EDF31}">
      <dsp:nvSpPr>
        <dsp:cNvPr id="0" name=""/>
        <dsp:cNvSpPr/>
      </dsp:nvSpPr>
      <dsp:spPr>
        <a:xfrm>
          <a:off x="5257800" y="960805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3C1EE-4921-1A4A-AA28-381AC70ADD67}">
      <dsp:nvSpPr>
        <dsp:cNvPr id="0" name=""/>
        <dsp:cNvSpPr/>
      </dsp:nvSpPr>
      <dsp:spPr>
        <a:xfrm>
          <a:off x="3759716" y="2019152"/>
          <a:ext cx="223594" cy="1744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037"/>
              </a:lnTo>
              <a:lnTo>
                <a:pt x="223594" y="174403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ACB21-7333-174B-9A36-ECFCA47E7782}">
      <dsp:nvSpPr>
        <dsp:cNvPr id="0" name=""/>
        <dsp:cNvSpPr/>
      </dsp:nvSpPr>
      <dsp:spPr>
        <a:xfrm>
          <a:off x="3759716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7FAD-4B3A-204E-996C-F9BBDFF41833}">
      <dsp:nvSpPr>
        <dsp:cNvPr id="0" name=""/>
        <dsp:cNvSpPr/>
      </dsp:nvSpPr>
      <dsp:spPr>
        <a:xfrm>
          <a:off x="4355968" y="960805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62B93-D573-4749-A099-150DBA0281C2}">
      <dsp:nvSpPr>
        <dsp:cNvPr id="0" name=""/>
        <dsp:cNvSpPr/>
      </dsp:nvSpPr>
      <dsp:spPr>
        <a:xfrm>
          <a:off x="2552306" y="960805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698EB-29E7-CC4E-8D0E-C7DFE088516F}">
      <dsp:nvSpPr>
        <dsp:cNvPr id="0" name=""/>
        <dsp:cNvSpPr/>
      </dsp:nvSpPr>
      <dsp:spPr>
        <a:xfrm>
          <a:off x="152392" y="2019152"/>
          <a:ext cx="223594" cy="685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689"/>
              </a:lnTo>
              <a:lnTo>
                <a:pt x="223594" y="68568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78498-C87A-BD47-ADC0-74F74B951479}">
      <dsp:nvSpPr>
        <dsp:cNvPr id="0" name=""/>
        <dsp:cNvSpPr/>
      </dsp:nvSpPr>
      <dsp:spPr>
        <a:xfrm>
          <a:off x="748644" y="960805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452DF-B10D-5F4F-A535-2B5C552131C8}">
      <dsp:nvSpPr>
        <dsp:cNvPr id="0" name=""/>
        <dsp:cNvSpPr/>
      </dsp:nvSpPr>
      <dsp:spPr>
        <a:xfrm>
          <a:off x="4512485" y="215490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Main</a:t>
          </a:r>
        </a:p>
      </dsp:txBody>
      <dsp:txXfrm>
        <a:off x="4512485" y="215490"/>
        <a:ext cx="1490629" cy="745314"/>
      </dsp:txXfrm>
    </dsp:sp>
    <dsp:sp modelId="{7EB90D51-8267-FE42-B643-B878DCD8E4AF}">
      <dsp:nvSpPr>
        <dsp:cNvPr id="0" name=""/>
        <dsp:cNvSpPr/>
      </dsp:nvSpPr>
      <dsp:spPr>
        <a:xfrm>
          <a:off x="3329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Show_instructions</a:t>
          </a:r>
          <a:endParaRPr lang="en-CA" sz="1500" kern="1200" dirty="0"/>
        </a:p>
      </dsp:txBody>
      <dsp:txXfrm>
        <a:off x="3329" y="1273837"/>
        <a:ext cx="1490629" cy="745314"/>
      </dsp:txXfrm>
    </dsp:sp>
    <dsp:sp modelId="{9E60E989-E86E-D54B-B77E-F7B40628569F}">
      <dsp:nvSpPr>
        <dsp:cNvPr id="0" name=""/>
        <dsp:cNvSpPr/>
      </dsp:nvSpPr>
      <dsp:spPr>
        <a:xfrm>
          <a:off x="375986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QuitSequence</a:t>
          </a:r>
          <a:endParaRPr lang="en-CA" sz="1500" kern="1200" dirty="0"/>
        </a:p>
      </dsp:txBody>
      <dsp:txXfrm>
        <a:off x="375986" y="2332185"/>
        <a:ext cx="1490629" cy="745314"/>
      </dsp:txXfrm>
    </dsp:sp>
    <dsp:sp modelId="{C62148FC-409E-EF4B-B9AE-0BA00D3E3A37}">
      <dsp:nvSpPr>
        <dsp:cNvPr id="0" name=""/>
        <dsp:cNvSpPr/>
      </dsp:nvSpPr>
      <dsp:spPr>
        <a:xfrm>
          <a:off x="1806991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Set_OutputDir</a:t>
          </a:r>
          <a:endParaRPr lang="en-CA" sz="1500" kern="1200" dirty="0"/>
        </a:p>
      </dsp:txBody>
      <dsp:txXfrm>
        <a:off x="1806991" y="1273837"/>
        <a:ext cx="1490629" cy="745314"/>
      </dsp:txXfrm>
    </dsp:sp>
    <dsp:sp modelId="{19621605-04E1-334F-9CB4-772D42C867FD}">
      <dsp:nvSpPr>
        <dsp:cNvPr id="0" name=""/>
        <dsp:cNvSpPr/>
      </dsp:nvSpPr>
      <dsp:spPr>
        <a:xfrm>
          <a:off x="3610653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Practice</a:t>
          </a:r>
        </a:p>
      </dsp:txBody>
      <dsp:txXfrm>
        <a:off x="3610653" y="1273837"/>
        <a:ext cx="1490629" cy="745314"/>
      </dsp:txXfrm>
    </dsp:sp>
    <dsp:sp modelId="{643B1411-8090-1F4F-BDE3-F50932840F14}">
      <dsp:nvSpPr>
        <dsp:cNvPr id="0" name=""/>
        <dsp:cNvSpPr/>
      </dsp:nvSpPr>
      <dsp:spPr>
        <a:xfrm>
          <a:off x="3983311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3983311" y="2332185"/>
        <a:ext cx="1490629" cy="745314"/>
      </dsp:txXfrm>
    </dsp:sp>
    <dsp:sp modelId="{9364721C-9C14-E64C-9E6B-1D24362E1121}">
      <dsp:nvSpPr>
        <dsp:cNvPr id="0" name=""/>
        <dsp:cNvSpPr/>
      </dsp:nvSpPr>
      <dsp:spPr>
        <a:xfrm>
          <a:off x="3983311" y="3390532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QuitSequence</a:t>
          </a:r>
          <a:endParaRPr lang="en-CA" sz="1500" kern="1200" dirty="0"/>
        </a:p>
      </dsp:txBody>
      <dsp:txXfrm>
        <a:off x="3983311" y="3390532"/>
        <a:ext cx="1490629" cy="745314"/>
      </dsp:txXfrm>
    </dsp:sp>
    <dsp:sp modelId="{674BED6A-8D3E-E944-A586-D4B5EF3D5858}">
      <dsp:nvSpPr>
        <dsp:cNvPr id="0" name=""/>
        <dsp:cNvSpPr/>
      </dsp:nvSpPr>
      <dsp:spPr>
        <a:xfrm>
          <a:off x="5414316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Run_Task</a:t>
          </a:r>
          <a:endParaRPr lang="en-CA" sz="1500" kern="1200" dirty="0"/>
        </a:p>
      </dsp:txBody>
      <dsp:txXfrm>
        <a:off x="5414316" y="1273837"/>
        <a:ext cx="1490629" cy="745314"/>
      </dsp:txXfrm>
    </dsp:sp>
    <dsp:sp modelId="{CCEEF6FB-648F-D645-9BB3-6D128118D1AE}">
      <dsp:nvSpPr>
        <dsp:cNvPr id="0" name=""/>
        <dsp:cNvSpPr/>
      </dsp:nvSpPr>
      <dsp:spPr>
        <a:xfrm>
          <a:off x="5786973" y="2332185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5786973" y="2332185"/>
        <a:ext cx="1490629" cy="745314"/>
      </dsp:txXfrm>
    </dsp:sp>
    <dsp:sp modelId="{D991C1F2-5CAF-1441-A342-981896FD99FE}">
      <dsp:nvSpPr>
        <dsp:cNvPr id="0" name=""/>
        <dsp:cNvSpPr/>
      </dsp:nvSpPr>
      <dsp:spPr>
        <a:xfrm>
          <a:off x="5786973" y="3390532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QuitSequence</a:t>
          </a:r>
        </a:p>
      </dsp:txBody>
      <dsp:txXfrm>
        <a:off x="5786973" y="3390532"/>
        <a:ext cx="1490629" cy="745314"/>
      </dsp:txXfrm>
    </dsp:sp>
    <dsp:sp modelId="{AB547F49-32E9-A549-B47B-8B2FA65BF975}">
      <dsp:nvSpPr>
        <dsp:cNvPr id="0" name=""/>
        <dsp:cNvSpPr/>
      </dsp:nvSpPr>
      <dsp:spPr>
        <a:xfrm>
          <a:off x="7217978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Show_me_2lines</a:t>
          </a:r>
        </a:p>
      </dsp:txBody>
      <dsp:txXfrm>
        <a:off x="7217978" y="1273837"/>
        <a:ext cx="1490629" cy="745314"/>
      </dsp:txXfrm>
    </dsp:sp>
    <dsp:sp modelId="{74D34752-51B7-5349-AB58-DE3E6D56C628}">
      <dsp:nvSpPr>
        <dsp:cNvPr id="0" name=""/>
        <dsp:cNvSpPr/>
      </dsp:nvSpPr>
      <dsp:spPr>
        <a:xfrm>
          <a:off x="9021640" y="1273837"/>
          <a:ext cx="1490629" cy="7453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Show_me</a:t>
          </a:r>
          <a:endParaRPr lang="en-CA" sz="1500" kern="1200" dirty="0"/>
        </a:p>
      </dsp:txBody>
      <dsp:txXfrm>
        <a:off x="9021640" y="1273837"/>
        <a:ext cx="1490629" cy="7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BA7EF-2735-3143-9484-1700C40D4269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FD607-1F1A-414F-8B98-CCED25748B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39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www.psychopy.org</a:t>
            </a:r>
            <a:r>
              <a:rPr lang="en-CA" dirty="0"/>
              <a:t>/</a:t>
            </a:r>
            <a:r>
              <a:rPr lang="en-CA" dirty="0" err="1"/>
              <a:t>api</a:t>
            </a:r>
            <a:r>
              <a:rPr lang="en-CA" dirty="0"/>
              <a:t>/visual/</a:t>
            </a:r>
            <a:r>
              <a:rPr lang="en-CA" dirty="0" err="1"/>
              <a:t>window.html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2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78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68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59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www.psychopy.org</a:t>
            </a:r>
            <a:r>
              <a:rPr lang="en-CA" dirty="0"/>
              <a:t>/</a:t>
            </a:r>
            <a:r>
              <a:rPr lang="en-CA" dirty="0" err="1"/>
              <a:t>api</a:t>
            </a:r>
            <a:r>
              <a:rPr lang="en-CA" dirty="0"/>
              <a:t>/</a:t>
            </a:r>
            <a:r>
              <a:rPr lang="en-CA" dirty="0" err="1"/>
              <a:t>event.html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6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D607-1F1A-414F-8B98-CCED25748B80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12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9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8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9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4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6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96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AF30-8E53-4449-A0EE-2DF56B8BBE1F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E409-9A31-7547-BCCC-FC5D8955D8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re%20waiting%20for%20window%20manag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visual/textstim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sual.ImageStim(win=win,%20image=dir_path+%22/Images/keyboard_keys/l.png%22,%20pos=(-0.3,%20-0.3)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urse.psychopy.org/t/error-playing-sound-win32-doesnt-support-multiple-portaudio-streams/5111" TargetMode="External"/><Relationship Id="rId2" Type="http://schemas.openxmlformats.org/officeDocument/2006/relationships/hyperlink" Target="http://www.psychopy.org/api/soun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py.org/documenta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even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api/co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variable_type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How to </a:t>
            </a:r>
            <a:r>
              <a:rPr lang="en-CA" dirty="0" err="1"/>
              <a:t>Psychopy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Basic introduction to Python and </a:t>
            </a:r>
            <a:r>
              <a:rPr lang="en-CA" dirty="0" err="1"/>
              <a:t>Pyschopy</a:t>
            </a:r>
            <a:endParaRPr lang="en-CA" dirty="0"/>
          </a:p>
          <a:p>
            <a:r>
              <a:rPr lang="en-CA" dirty="0"/>
              <a:t>Kevin da Silva Castanheira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/>
          <a:stretch/>
        </p:blipFill>
        <p:spPr>
          <a:xfrm>
            <a:off x="0" y="0"/>
            <a:ext cx="3653176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Use conditional statements to control the flow of your code</a:t>
            </a:r>
          </a:p>
          <a:p>
            <a:r>
              <a:rPr lang="en-CA" dirty="0"/>
              <a:t>If statements will only execute the code within them if you satisfy a condition</a:t>
            </a:r>
          </a:p>
          <a:p>
            <a:r>
              <a:rPr lang="en-CA" dirty="0"/>
              <a:t>Else will execute the code only if the matching if statement wasn’t satisfied</a:t>
            </a:r>
          </a:p>
          <a:p>
            <a:r>
              <a:rPr lang="en-CA" dirty="0" err="1"/>
              <a:t>Elif</a:t>
            </a:r>
            <a:r>
              <a:rPr lang="en-CA" dirty="0"/>
              <a:t> will execute the code if you didn’t satisfy the matching If AND you satisfy the matching conditional statement</a:t>
            </a:r>
          </a:p>
          <a:p>
            <a:pPr marL="0" indent="0">
              <a:buNone/>
            </a:pPr>
            <a:r>
              <a:rPr lang="en-CA" sz="1300" dirty="0"/>
              <a:t>if Color=="blue":</a:t>
            </a:r>
          </a:p>
          <a:p>
            <a:pPr marL="0" indent="0">
              <a:buNone/>
            </a:pPr>
            <a:r>
              <a:rPr lang="en-CA" sz="1300" dirty="0"/>
              <a:t>	</a:t>
            </a:r>
            <a:r>
              <a:rPr lang="en-CA" sz="1200" dirty="0"/>
              <a:t>print(“blue”)</a:t>
            </a:r>
          </a:p>
          <a:p>
            <a:pPr marL="0" indent="0">
              <a:buNone/>
            </a:pPr>
            <a:r>
              <a:rPr lang="en-CA" sz="1300" dirty="0" err="1"/>
              <a:t>elif</a:t>
            </a:r>
            <a:r>
              <a:rPr lang="en-CA" sz="1300" dirty="0"/>
              <a:t> Color=="red":</a:t>
            </a:r>
          </a:p>
          <a:p>
            <a:pPr marL="0" indent="0">
              <a:buNone/>
            </a:pPr>
            <a:r>
              <a:rPr lang="en-CA" sz="1300" dirty="0"/>
              <a:t>	</a:t>
            </a:r>
            <a:r>
              <a:rPr lang="en-CA" sz="1200" dirty="0"/>
              <a:t>print(“red”)</a:t>
            </a:r>
          </a:p>
          <a:p>
            <a:pPr marL="0" indent="0">
              <a:buNone/>
            </a:pPr>
            <a:r>
              <a:rPr lang="en-CA" sz="1300" dirty="0"/>
              <a:t>Else:</a:t>
            </a:r>
          </a:p>
          <a:p>
            <a:pPr marL="0" indent="0">
              <a:buNone/>
            </a:pPr>
            <a:r>
              <a:rPr lang="en-CA" sz="1300" dirty="0"/>
              <a:t>	print(“other”)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016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Global vs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Variables can either be </a:t>
            </a:r>
            <a:r>
              <a:rPr lang="en-CA" b="1" i="1" dirty="0"/>
              <a:t>Global</a:t>
            </a:r>
            <a:r>
              <a:rPr lang="en-CA" dirty="0"/>
              <a:t> or </a:t>
            </a:r>
            <a:r>
              <a:rPr lang="en-CA" b="1" i="1" dirty="0"/>
              <a:t>Local</a:t>
            </a:r>
            <a:endParaRPr lang="en-CA" dirty="0"/>
          </a:p>
          <a:p>
            <a:r>
              <a:rPr lang="en-CA" dirty="0"/>
              <a:t>Global variables can be accessed by any function in your code</a:t>
            </a:r>
          </a:p>
          <a:p>
            <a:r>
              <a:rPr lang="en-CA" dirty="0"/>
              <a:t>Local variables can only be accessed within the function they were defined</a:t>
            </a:r>
          </a:p>
        </p:txBody>
      </p:sp>
    </p:spTree>
    <p:extLst>
      <p:ext uri="{BB962C8B-B14F-4D97-AF65-F5344CB8AC3E}">
        <p14:creationId xmlns:p14="http://schemas.microsoft.com/office/powerpoint/2010/main" val="27338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Running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run a python script in the terminal simply enter python and the path to the script</a:t>
            </a:r>
          </a:p>
          <a:p>
            <a:r>
              <a:rPr lang="en-CA" dirty="0"/>
              <a:t>If you’re on Mac</a:t>
            </a:r>
          </a:p>
          <a:p>
            <a:pPr lvl="1"/>
            <a:r>
              <a:rPr lang="en-CA" dirty="0"/>
              <a:t>Python ./desktop/</a:t>
            </a:r>
            <a:r>
              <a:rPr lang="en-CA" dirty="0" err="1"/>
              <a:t>Psychopy</a:t>
            </a:r>
            <a:r>
              <a:rPr lang="en-CA" dirty="0"/>
              <a:t>/</a:t>
            </a:r>
            <a:r>
              <a:rPr lang="en-CA" dirty="0" err="1"/>
              <a:t>TaskSwitching</a:t>
            </a:r>
            <a:r>
              <a:rPr lang="en-CA" dirty="0"/>
              <a:t>/</a:t>
            </a:r>
            <a:r>
              <a:rPr lang="en-CA" dirty="0" err="1"/>
              <a:t>Run.py</a:t>
            </a:r>
            <a:endParaRPr lang="en-CA" dirty="0"/>
          </a:p>
          <a:p>
            <a:r>
              <a:rPr lang="en-CA" dirty="0"/>
              <a:t>If you’re on PC</a:t>
            </a:r>
          </a:p>
          <a:p>
            <a:pPr lvl="1"/>
            <a:r>
              <a:rPr lang="en-CA" dirty="0"/>
              <a:t>Python C</a:t>
            </a:r>
            <a:r>
              <a:rPr lang="en-CA" dirty="0">
                <a:sym typeface="Wingdings"/>
              </a:rPr>
              <a:t>:\\Users\Kevin\Desktop\</a:t>
            </a:r>
            <a:r>
              <a:rPr lang="en-CA" dirty="0" err="1">
                <a:sym typeface="Wingdings"/>
              </a:rPr>
              <a:t>Psychopy</a:t>
            </a:r>
            <a:r>
              <a:rPr lang="en-CA" dirty="0">
                <a:sym typeface="Wingdings"/>
              </a:rPr>
              <a:t>\</a:t>
            </a:r>
            <a:r>
              <a:rPr lang="en-CA" dirty="0" err="1">
                <a:sym typeface="Wingdings"/>
              </a:rPr>
              <a:t>TaskSwitching</a:t>
            </a:r>
            <a:r>
              <a:rPr lang="en-CA" dirty="0">
                <a:sym typeface="Wingdings"/>
              </a:rPr>
              <a:t>\</a:t>
            </a:r>
            <a:r>
              <a:rPr lang="en-CA" dirty="0" err="1">
                <a:sym typeface="Wingdings"/>
              </a:rPr>
              <a:t>Run.py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94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= win = </a:t>
            </a:r>
            <a:r>
              <a:rPr lang="en-US" dirty="0" err="1"/>
              <a:t>visual.Window</a:t>
            </a:r>
            <a:r>
              <a:rPr lang="en-US" dirty="0"/>
              <a:t>((1280</a:t>
            </a:r>
            <a:r>
              <a:rPr lang="en-US"/>
              <a:t>, 800), </a:t>
            </a:r>
            <a:r>
              <a:rPr lang="en-US" dirty="0" err="1"/>
              <a:t>fullscr</a:t>
            </a:r>
            <a:r>
              <a:rPr lang="en-US" dirty="0"/>
              <a:t>=True, color=(-1,-1,-1), </a:t>
            </a:r>
            <a:r>
              <a:rPr lang="en-US" dirty="0" err="1"/>
              <a:t>winType</a:t>
            </a:r>
            <a:r>
              <a:rPr lang="en-US" dirty="0"/>
              <a:t>="</a:t>
            </a:r>
            <a:r>
              <a:rPr lang="en-US" dirty="0" err="1"/>
              <a:t>pygame</a:t>
            </a:r>
            <a:r>
              <a:rPr lang="en-US" dirty="0"/>
              <a:t>") </a:t>
            </a:r>
          </a:p>
          <a:p>
            <a:r>
              <a:rPr lang="en-US" dirty="0" err="1"/>
              <a:t>win.mouseVisible</a:t>
            </a:r>
            <a:r>
              <a:rPr lang="en-US" dirty="0"/>
              <a:t> = False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01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>
                <a:hlinkClick r:id="rId2" action="ppaction://hlinkfile"/>
              </a:rPr>
              <a:t>function core.wait() </a:t>
            </a:r>
            <a:r>
              <a:rPr lang="en-CA" dirty="0"/>
              <a:t>to pause your code for a given amount of time (seconds)</a:t>
            </a:r>
          </a:p>
          <a:p>
            <a:r>
              <a:rPr lang="en-CA" dirty="0"/>
              <a:t>This function takes in the number of seconds you want to wait before executing the next section of code</a:t>
            </a:r>
          </a:p>
          <a:p>
            <a:r>
              <a:rPr lang="en-CA" dirty="0"/>
              <a:t>This is important for control the timing of the trials and for </a:t>
            </a:r>
            <a:r>
              <a:rPr lang="en-CA" dirty="0" err="1"/>
              <a:t>contorling</a:t>
            </a:r>
            <a:r>
              <a:rPr lang="en-CA" dirty="0"/>
              <a:t> how long the stimulus is on the screen</a:t>
            </a:r>
          </a:p>
          <a:p>
            <a:r>
              <a:rPr lang="en-CA" dirty="0"/>
              <a:t>Example: </a:t>
            </a:r>
            <a:r>
              <a:rPr lang="en-CA" dirty="0" err="1"/>
              <a:t>core.wait</a:t>
            </a:r>
            <a:r>
              <a:rPr lang="en-CA" dirty="0"/>
              <a:t>(2.5) to wait for 2500 </a:t>
            </a:r>
            <a:r>
              <a:rPr lang="en-CA" dirty="0" err="1"/>
              <a:t>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62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err="1"/>
              <a:t>Psychopy</a:t>
            </a:r>
            <a:r>
              <a:rPr lang="en-CA" dirty="0"/>
              <a:t> has several built in functions to present visual, text and audio stimuli</a:t>
            </a:r>
          </a:p>
          <a:p>
            <a:r>
              <a:rPr lang="en-CA" dirty="0"/>
              <a:t>For visual stimuli (images and text) you need to define the stimulus first before drawing it to the buffer</a:t>
            </a:r>
          </a:p>
          <a:p>
            <a:r>
              <a:rPr lang="en-CA" dirty="0"/>
              <a:t>After drawing the stimulus to the buffer, you can “flip” the window which displays everything in the buffer to the window</a:t>
            </a:r>
          </a:p>
          <a:p>
            <a:r>
              <a:rPr lang="en-CA" dirty="0" err="1"/>
              <a:t>Win.flip</a:t>
            </a:r>
            <a:r>
              <a:rPr lang="en-CA" dirty="0"/>
              <a:t>() also clear the buffer</a:t>
            </a:r>
          </a:p>
          <a:p>
            <a:r>
              <a:rPr lang="en-CA" dirty="0"/>
              <a:t>Sandwiching stimulus drawing between </a:t>
            </a:r>
            <a:r>
              <a:rPr lang="en-CA" dirty="0" err="1"/>
              <a:t>win.flip</a:t>
            </a:r>
            <a:r>
              <a:rPr lang="en-CA" dirty="0"/>
              <a:t>()s helps avoid drawing stimuli on top of each other </a:t>
            </a:r>
          </a:p>
          <a:p>
            <a:r>
              <a:rPr lang="en-CA" dirty="0"/>
              <a:t>Make sure to add </a:t>
            </a:r>
            <a:r>
              <a:rPr lang="en-CA" dirty="0" err="1"/>
              <a:t>core.wait</a:t>
            </a:r>
            <a:r>
              <a:rPr lang="en-CA" dirty="0"/>
              <a:t>() statement after drawing your stimulus to ensure it is on the screen for the desired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00283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Text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present </a:t>
            </a:r>
            <a:r>
              <a:rPr lang="en-US" dirty="0">
                <a:hlinkClick r:id="rId3"/>
              </a:rPr>
              <a:t>text stimuli </a:t>
            </a:r>
            <a:r>
              <a:rPr lang="en-US" dirty="0"/>
              <a:t>with the </a:t>
            </a:r>
            <a:r>
              <a:rPr lang="en-US" dirty="0" err="1"/>
              <a:t>TextStim</a:t>
            </a:r>
            <a:r>
              <a:rPr lang="en-US" dirty="0"/>
              <a:t> function where you can specify the window, text, color and height.</a:t>
            </a:r>
          </a:p>
          <a:p>
            <a:r>
              <a:rPr lang="en-US" dirty="0"/>
              <a:t>Color is usually mapped in </a:t>
            </a:r>
            <a:r>
              <a:rPr lang="en-US" dirty="0" err="1"/>
              <a:t>psychopy’s</a:t>
            </a:r>
            <a:r>
              <a:rPr lang="en-US" dirty="0"/>
              <a:t> color space (like </a:t>
            </a:r>
            <a:r>
              <a:rPr lang="en-US" dirty="0" err="1"/>
              <a:t>rbg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Three numbers represent colors Red, Green, Blue (in that order)</a:t>
            </a:r>
          </a:p>
          <a:p>
            <a:pPr lvl="1"/>
            <a:r>
              <a:rPr lang="en-US" dirty="0"/>
              <a:t>They vary from -1 to 1 where (-1,-1,-1) is black, (0,0,0) is grey and (1,1,1) is white</a:t>
            </a:r>
          </a:p>
          <a:p>
            <a:pPr lvl="1"/>
            <a:r>
              <a:rPr lang="en-US" dirty="0"/>
              <a:t>Red (1,0,0); Green (0,1,0); blue (0,0,1)</a:t>
            </a:r>
          </a:p>
          <a:p>
            <a:r>
              <a:rPr lang="en-US" dirty="0"/>
              <a:t>Height and </a:t>
            </a:r>
            <a:r>
              <a:rPr lang="en-US" dirty="0" err="1"/>
              <a:t>pos</a:t>
            </a:r>
            <a:r>
              <a:rPr lang="en-US" dirty="0"/>
              <a:t> are in the units of the window (usually a decimal)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(x, y) where negative values are left (or below) and positive are to the right (or above)</a:t>
            </a:r>
          </a:p>
          <a:p>
            <a:r>
              <a:rPr lang="en-US" dirty="0" err="1"/>
              <a:t>visual.TextStim</a:t>
            </a:r>
            <a:r>
              <a:rPr lang="en-US" dirty="0"/>
              <a:t>(win=win, text=</a:t>
            </a:r>
            <a:r>
              <a:rPr lang="en-US" dirty="0" err="1"/>
              <a:t>text,color</a:t>
            </a:r>
            <a:r>
              <a:rPr lang="en-US" dirty="0"/>
              <a:t>=color, height=height)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11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Image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present </a:t>
            </a:r>
            <a:r>
              <a:rPr lang="en-CA" dirty="0">
                <a:hlinkClick r:id="rId3" action="ppaction://hlinkfile"/>
              </a:rPr>
              <a:t>image Stimuli</a:t>
            </a:r>
            <a:r>
              <a:rPr lang="en-CA" dirty="0"/>
              <a:t> with the </a:t>
            </a:r>
            <a:r>
              <a:rPr lang="en-CA" dirty="0" err="1"/>
              <a:t>ImageStim</a:t>
            </a:r>
            <a:r>
              <a:rPr lang="en-CA" dirty="0"/>
              <a:t> function</a:t>
            </a:r>
          </a:p>
          <a:p>
            <a:r>
              <a:rPr lang="en-CA" dirty="0"/>
              <a:t>Supply the function with a window and a path to the image file you want to draw</a:t>
            </a:r>
          </a:p>
          <a:p>
            <a:r>
              <a:rPr lang="en-CA" dirty="0"/>
              <a:t>Similar with text you can control where the image is drawn with the </a:t>
            </a:r>
            <a:r>
              <a:rPr lang="en-CA" dirty="0" err="1"/>
              <a:t>pos</a:t>
            </a:r>
            <a:r>
              <a:rPr lang="en-CA" dirty="0"/>
              <a:t> parameter </a:t>
            </a:r>
          </a:p>
          <a:p>
            <a:r>
              <a:rPr lang="en-CA" dirty="0"/>
              <a:t>You can also control the size of an image with the size parameter</a:t>
            </a:r>
          </a:p>
          <a:p>
            <a:r>
              <a:rPr lang="en-CA" dirty="0" err="1"/>
              <a:t>visual.ImageStim</a:t>
            </a:r>
            <a:r>
              <a:rPr lang="en-CA" dirty="0"/>
              <a:t>(win=win, image=path, </a:t>
            </a:r>
            <a:r>
              <a:rPr lang="en-CA" dirty="0" err="1"/>
              <a:t>pos</a:t>
            </a:r>
            <a:r>
              <a:rPr lang="en-CA" dirty="0"/>
              <a:t>=</a:t>
            </a:r>
            <a:r>
              <a:rPr lang="en-CA" dirty="0" err="1"/>
              <a:t>pos</a:t>
            </a:r>
            <a:r>
              <a:rPr lang="en-CA" dirty="0"/>
              <a:t>, size=size)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71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Audio Stimuli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sounds to your </a:t>
            </a:r>
            <a:r>
              <a:rPr lang="en-US" dirty="0" err="1"/>
              <a:t>psychopy</a:t>
            </a:r>
            <a:r>
              <a:rPr lang="en-US" dirty="0"/>
              <a:t> task by using the </a:t>
            </a:r>
            <a:r>
              <a:rPr lang="en-US" dirty="0" err="1"/>
              <a:t>psychopy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function sound</a:t>
            </a:r>
            <a:endParaRPr lang="en-US" dirty="0"/>
          </a:p>
          <a:p>
            <a:r>
              <a:rPr lang="en-US" dirty="0"/>
              <a:t>Like the image function, this function takes the path to your sound file to be played</a:t>
            </a:r>
          </a:p>
          <a:p>
            <a:r>
              <a:rPr lang="en-US" dirty="0"/>
              <a:t>To play a sound you need to first define your sound before playing it (much like drawing for visual stimuli)</a:t>
            </a:r>
          </a:p>
          <a:p>
            <a:pPr lvl="1"/>
            <a:r>
              <a:rPr lang="en-US" dirty="0" err="1"/>
              <a:t>SoundStim</a:t>
            </a:r>
            <a:r>
              <a:rPr lang="en-US" dirty="0"/>
              <a:t> = </a:t>
            </a:r>
            <a:r>
              <a:rPr lang="en-US" dirty="0" err="1"/>
              <a:t>sound.Sound</a:t>
            </a:r>
            <a:r>
              <a:rPr lang="en-US" dirty="0"/>
              <a:t>(path)</a:t>
            </a:r>
          </a:p>
          <a:p>
            <a:pPr lvl="1"/>
            <a:r>
              <a:rPr lang="en-US" dirty="0" err="1"/>
              <a:t>SoundStim.play</a:t>
            </a:r>
            <a:r>
              <a:rPr lang="en-US" dirty="0"/>
              <a:t>()</a:t>
            </a:r>
          </a:p>
          <a:p>
            <a:r>
              <a:rPr lang="en-US" dirty="0"/>
              <a:t>This function seems to have some </a:t>
            </a:r>
            <a:r>
              <a:rPr lang="en-US" dirty="0">
                <a:hlinkClick r:id="rId3"/>
              </a:rPr>
              <a:t>compatibility issues </a:t>
            </a:r>
            <a:r>
              <a:rPr lang="en-US" dirty="0"/>
              <a:t>with PCs</a:t>
            </a:r>
          </a:p>
          <a:p>
            <a:pPr lvl="1"/>
            <a:r>
              <a:rPr lang="en-US" dirty="0"/>
              <a:t>If you figure out how to use it reliably on a PC let me know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232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 on Stimuli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facilitate stimulus presentation and ensure everyone sees the same set of stimuli (maybe in a different order), you can read in the stimuli from a file (like a csv)</a:t>
            </a:r>
          </a:p>
          <a:p>
            <a:r>
              <a:rPr lang="en-CA" dirty="0"/>
              <a:t>You can shuffle the data frame of stimuli by using the sample function</a:t>
            </a:r>
          </a:p>
          <a:p>
            <a:pPr lvl="1"/>
            <a:r>
              <a:rPr lang="en-CA" dirty="0"/>
              <a:t>i.e. for a data frame named </a:t>
            </a:r>
            <a:r>
              <a:rPr lang="en-CA" dirty="0" err="1"/>
              <a:t>df</a:t>
            </a:r>
            <a:r>
              <a:rPr lang="en-CA" dirty="0"/>
              <a:t>:</a:t>
            </a:r>
          </a:p>
          <a:p>
            <a:pPr lvl="2"/>
            <a:r>
              <a:rPr lang="en-CA" dirty="0" err="1"/>
              <a:t>df.sample</a:t>
            </a:r>
            <a:r>
              <a:rPr lang="en-CA" dirty="0"/>
              <a:t>(</a:t>
            </a:r>
            <a:r>
              <a:rPr lang="en-CA" dirty="0" err="1"/>
              <a:t>frac</a:t>
            </a:r>
            <a:r>
              <a:rPr lang="en-CA" dirty="0"/>
              <a:t>=1)</a:t>
            </a:r>
          </a:p>
          <a:p>
            <a:r>
              <a:rPr lang="en-CA" dirty="0"/>
              <a:t>Alternatively you can read in pre-determined Run Orders saved in separate csv files</a:t>
            </a:r>
          </a:p>
          <a:p>
            <a:r>
              <a:rPr lang="en-CA" dirty="0"/>
              <a:t>This allows you to have maximal control over what people see instead of randomly generating the stimulus order/set</a:t>
            </a:r>
          </a:p>
        </p:txBody>
      </p:sp>
    </p:spTree>
    <p:extLst>
      <p:ext uri="{BB962C8B-B14F-4D97-AF65-F5344CB8AC3E}">
        <p14:creationId xmlns:p14="http://schemas.microsoft.com/office/powerpoint/2010/main" val="3422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Psychopy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Flexible</a:t>
            </a:r>
          </a:p>
          <a:p>
            <a:r>
              <a:rPr lang="en-CA" dirty="0"/>
              <a:t>Compatible with different systems (mac, windows)</a:t>
            </a:r>
          </a:p>
          <a:p>
            <a:r>
              <a:rPr lang="en-CA" dirty="0"/>
              <a:t>They have a GUI for building experiments</a:t>
            </a:r>
          </a:p>
          <a:p>
            <a:r>
              <a:rPr lang="en-CA" dirty="0"/>
              <a:t>Free to use</a:t>
            </a:r>
          </a:p>
          <a:p>
            <a:r>
              <a:rPr lang="en-CA" dirty="0"/>
              <a:t>Great for reproducible science! </a:t>
            </a:r>
          </a:p>
          <a:p>
            <a:r>
              <a:rPr lang="en-CA" dirty="0">
                <a:hlinkClick r:id="rId2"/>
              </a:rPr>
              <a:t>Find the documentation here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300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Button Presses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Getting button presses in </a:t>
            </a:r>
            <a:r>
              <a:rPr lang="en-CA" dirty="0" err="1"/>
              <a:t>Psychopy</a:t>
            </a:r>
            <a:r>
              <a:rPr lang="en-CA" dirty="0"/>
              <a:t> is made easy with the </a:t>
            </a:r>
            <a:r>
              <a:rPr lang="en-CA" dirty="0" err="1">
                <a:hlinkClick r:id="rId3"/>
              </a:rPr>
              <a:t>waitKeys</a:t>
            </a:r>
            <a:r>
              <a:rPr lang="en-CA" dirty="0">
                <a:hlinkClick r:id="rId3"/>
              </a:rPr>
              <a:t> function</a:t>
            </a:r>
            <a:endParaRPr lang="en-CA" dirty="0"/>
          </a:p>
          <a:p>
            <a:r>
              <a:rPr lang="en-CA" dirty="0"/>
              <a:t>This function takes in the list of keys you are interested in and the maximal wait time (seconds) you are willing to wait for a response</a:t>
            </a:r>
          </a:p>
          <a:p>
            <a:r>
              <a:rPr lang="en-CA" dirty="0"/>
              <a:t>Code following this line will not be executed until either a key is pressed or the maximal wait time is met</a:t>
            </a:r>
          </a:p>
          <a:p>
            <a:r>
              <a:rPr lang="en-CA" dirty="0"/>
              <a:t>buttons = </a:t>
            </a:r>
            <a:r>
              <a:rPr lang="en-CA" dirty="0" err="1"/>
              <a:t>event.waitKeys</a:t>
            </a:r>
            <a:r>
              <a:rPr lang="en-CA" dirty="0"/>
              <a:t>(</a:t>
            </a:r>
            <a:r>
              <a:rPr lang="en-CA" dirty="0" err="1"/>
              <a:t>maxWait</a:t>
            </a:r>
            <a:r>
              <a:rPr lang="en-CA" dirty="0"/>
              <a:t>=5, </a:t>
            </a:r>
            <a:r>
              <a:rPr lang="en-CA" dirty="0" err="1"/>
              <a:t>keyList</a:t>
            </a:r>
            <a:r>
              <a:rPr lang="en-CA" dirty="0"/>
              <a:t>=["left", "right", "escape"])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552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Psychopy</a:t>
            </a:r>
            <a:r>
              <a:rPr lang="en-CA" dirty="0"/>
              <a:t>: Response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Getting response times are simplified with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fucntion monotonicClock</a:t>
            </a:r>
            <a:endParaRPr lang="en-CA" dirty="0"/>
          </a:p>
          <a:p>
            <a:r>
              <a:rPr lang="en-CA" dirty="0"/>
              <a:t>Start the clock when you want to start the timing (like a stop watch) and then use the </a:t>
            </a:r>
            <a:r>
              <a:rPr lang="en-CA" dirty="0" err="1"/>
              <a:t>getTime</a:t>
            </a:r>
            <a:r>
              <a:rPr lang="en-CA" dirty="0"/>
              <a:t> function to </a:t>
            </a:r>
            <a:r>
              <a:rPr lang="en-CA" dirty="0" err="1"/>
              <a:t>findout</a:t>
            </a:r>
            <a:r>
              <a:rPr lang="en-CA" dirty="0"/>
              <a:t> how long has it been since the clock was started</a:t>
            </a:r>
          </a:p>
          <a:p>
            <a:r>
              <a:rPr lang="en-CA" dirty="0"/>
              <a:t>Example:</a:t>
            </a:r>
          </a:p>
          <a:p>
            <a:pPr lvl="1"/>
            <a:r>
              <a:rPr lang="en-CA" dirty="0" err="1"/>
              <a:t>stimulusOnset</a:t>
            </a:r>
            <a:r>
              <a:rPr lang="en-CA" dirty="0"/>
              <a:t> = </a:t>
            </a:r>
            <a:r>
              <a:rPr lang="en-CA" dirty="0" err="1"/>
              <a:t>core.MonotonicClock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stimulusOnset.getTime</a:t>
            </a:r>
            <a:r>
              <a:rPr lang="en-CA" dirty="0"/>
              <a:t>()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16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easy way of saving the data from your task is to store each variable of interest in a list and then turn this list into a pandas </a:t>
            </a:r>
            <a:r>
              <a:rPr lang="en-CA" dirty="0" err="1"/>
              <a:t>DataFrame</a:t>
            </a:r>
            <a:r>
              <a:rPr lang="en-CA" dirty="0"/>
              <a:t> in order to write it to a csv</a:t>
            </a:r>
          </a:p>
          <a:p>
            <a:r>
              <a:rPr lang="en-CA" dirty="0"/>
              <a:t>I like to make a list of global list variables and append to them as the task progresses</a:t>
            </a:r>
          </a:p>
          <a:p>
            <a:r>
              <a:rPr lang="en-CA" dirty="0"/>
              <a:t>When you want to save the data to a file, first turn that set of lists into a dictionary with column names before converting the dictionary to a </a:t>
            </a:r>
            <a:r>
              <a:rPr lang="en-CA" dirty="0" err="1"/>
              <a:t>dataFrame</a:t>
            </a:r>
            <a:endParaRPr lang="en-CA" dirty="0"/>
          </a:p>
          <a:p>
            <a:pPr lvl="1"/>
            <a:r>
              <a:rPr lang="en-CA" dirty="0" err="1"/>
              <a:t>output_data</a:t>
            </a:r>
            <a:r>
              <a:rPr lang="en-CA" dirty="0"/>
              <a:t> = {'PID':Data_PID,'RT':</a:t>
            </a:r>
            <a:r>
              <a:rPr lang="en-CA" dirty="0" err="1"/>
              <a:t>Data_RT</a:t>
            </a:r>
            <a:r>
              <a:rPr lang="en-CA" dirty="0"/>
              <a:t>, ”Response”:</a:t>
            </a:r>
            <a:r>
              <a:rPr lang="en-CA" dirty="0" err="1"/>
              <a:t>Data_Response</a:t>
            </a:r>
            <a:r>
              <a:rPr lang="en-CA" dirty="0"/>
              <a:t>}</a:t>
            </a:r>
          </a:p>
          <a:p>
            <a:pPr lvl="1"/>
            <a:r>
              <a:rPr lang="en-CA" dirty="0" err="1"/>
              <a:t>output_data</a:t>
            </a:r>
            <a:r>
              <a:rPr lang="en-CA" dirty="0"/>
              <a:t> = </a:t>
            </a:r>
            <a:r>
              <a:rPr lang="en-CA" dirty="0" err="1"/>
              <a:t>pd.DataFrame</a:t>
            </a:r>
            <a:r>
              <a:rPr lang="en-CA" dirty="0"/>
              <a:t>(</a:t>
            </a:r>
            <a:r>
              <a:rPr lang="en-CA" dirty="0" err="1"/>
              <a:t>output_data</a:t>
            </a:r>
            <a:r>
              <a:rPr lang="en-CA" dirty="0"/>
              <a:t>)</a:t>
            </a:r>
          </a:p>
          <a:p>
            <a:pPr lvl="1"/>
            <a:r>
              <a:rPr lang="en-CA" dirty="0" err="1"/>
              <a:t>output_data.to_csv</a:t>
            </a:r>
            <a:r>
              <a:rPr lang="en-CA" dirty="0"/>
              <a:t>(</a:t>
            </a:r>
            <a:r>
              <a:rPr lang="en-CA" dirty="0" err="1"/>
              <a:t>outputDirectory</a:t>
            </a:r>
            <a:r>
              <a:rPr lang="en-CA" dirty="0"/>
              <a:t>+"/"+PID+"_</a:t>
            </a:r>
            <a:r>
              <a:rPr lang="en-CA" dirty="0" err="1"/>
              <a:t>data.csv</a:t>
            </a:r>
            <a:r>
              <a:rPr lang="en-CA" dirty="0"/>
              <a:t>", mode="a", index=False, </a:t>
            </a:r>
            <a:r>
              <a:rPr lang="en-CA" dirty="0" err="1"/>
              <a:t>na_rep</a:t>
            </a:r>
            <a:r>
              <a:rPr lang="en-CA" dirty="0"/>
              <a:t>="NA", header=True)</a:t>
            </a:r>
          </a:p>
          <a:p>
            <a:r>
              <a:rPr lang="en-CA" dirty="0"/>
              <a:t>Make sure the lists are of equal length</a:t>
            </a:r>
          </a:p>
        </p:txBody>
      </p:sp>
    </p:spTree>
    <p:extLst>
      <p:ext uri="{BB962C8B-B14F-4D97-AF65-F5344CB8AC3E}">
        <p14:creationId xmlns:p14="http://schemas.microsoft.com/office/powerpoint/2010/main" val="55893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Counterbalancing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add your own counterbalance variables in python and use if statements to control what people see </a:t>
            </a:r>
          </a:p>
          <a:p>
            <a:pPr lvl="1"/>
            <a:r>
              <a:rPr lang="en-CA" dirty="0"/>
              <a:t>For example response mapping or condition mapping</a:t>
            </a:r>
          </a:p>
          <a:p>
            <a:r>
              <a:rPr lang="en-CA" dirty="0"/>
              <a:t>An easy way to do this is to randomly sample an integer number and assigning that as a counterbalance for your participants</a:t>
            </a:r>
          </a:p>
          <a:p>
            <a:pPr lvl="1"/>
            <a:r>
              <a:rPr lang="en-CA" dirty="0"/>
              <a:t>For example if you have 4 counterbalances you could do</a:t>
            </a:r>
          </a:p>
          <a:p>
            <a:pPr lvl="1"/>
            <a:r>
              <a:rPr lang="en-CA" dirty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fr-CA" dirty="0" err="1">
                <a:latin typeface="Calibri" charset="0"/>
                <a:ea typeface="Calibri" charset="0"/>
                <a:cs typeface="Calibri" charset="0"/>
              </a:rPr>
              <a:t>ounterbalance</a:t>
            </a:r>
            <a:r>
              <a:rPr lang="fr-CA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mr-IN" dirty="0" err="1">
                <a:latin typeface="Calibri" charset="0"/>
                <a:ea typeface="Calibri" charset="0"/>
                <a:cs typeface="Calibri" charset="0"/>
              </a:rPr>
              <a:t>random.sample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([0, 1</a:t>
            </a:r>
            <a:r>
              <a:rPr lang="fr-CA" dirty="0">
                <a:latin typeface="Calibri" charset="0"/>
                <a:ea typeface="Calibri" charset="0"/>
                <a:cs typeface="Calibri" charset="0"/>
              </a:rPr>
              <a:t>,  2, 3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], 1)[0]</a:t>
            </a:r>
            <a:endParaRPr lang="en-CA" dirty="0"/>
          </a:p>
          <a:p>
            <a:r>
              <a:rPr lang="en-CA" dirty="0"/>
              <a:t>Alternatively you can have receive this as input from the terminal like you would for participant ID</a:t>
            </a:r>
          </a:p>
          <a:p>
            <a:pPr lvl="1"/>
            <a:r>
              <a:rPr lang="en-CA" dirty="0"/>
              <a:t>Counterbalance = input(”Counterbalance (e.g. 0 or 1):\n")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499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facilitate showing instructions, I use power-point slides which I export as image files and display them one at a time</a:t>
            </a:r>
          </a:p>
          <a:p>
            <a:r>
              <a:rPr lang="en-CA" dirty="0"/>
              <a:t>You can draw the images using the </a:t>
            </a:r>
            <a:r>
              <a:rPr lang="en-CA" dirty="0" err="1"/>
              <a:t>psychopy</a:t>
            </a:r>
            <a:r>
              <a:rPr lang="en-CA" dirty="0"/>
              <a:t> </a:t>
            </a:r>
            <a:r>
              <a:rPr lang="en-CA" dirty="0" err="1"/>
              <a:t>ImageStim</a:t>
            </a:r>
            <a:r>
              <a:rPr lang="en-CA" dirty="0"/>
              <a:t> function and a for loop to iterate through the files</a:t>
            </a:r>
          </a:p>
          <a:p>
            <a:r>
              <a:rPr lang="en-CA" dirty="0"/>
              <a:t>You can use the </a:t>
            </a:r>
            <a:r>
              <a:rPr lang="en-CA" dirty="0" err="1"/>
              <a:t>waitKeys</a:t>
            </a:r>
            <a:r>
              <a:rPr lang="en-CA" dirty="0"/>
              <a:t> function to get a response to indicate you want to move onto the next slide</a:t>
            </a:r>
          </a:p>
          <a:p>
            <a:r>
              <a:rPr lang="en-CA" dirty="0"/>
              <a:t>Let’s look at a simple example of what this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87084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Instruction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0870"/>
            <a:ext cx="10515600" cy="2800845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10418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Where win (</a:t>
            </a:r>
            <a:r>
              <a:rPr lang="en-CA" dirty="0" err="1"/>
              <a:t>psychopy</a:t>
            </a:r>
            <a:r>
              <a:rPr lang="en-CA" dirty="0"/>
              <a:t> window) and </a:t>
            </a:r>
            <a:r>
              <a:rPr lang="en-CA" dirty="0" err="1"/>
              <a:t>dirpath</a:t>
            </a:r>
            <a:r>
              <a:rPr lang="en-CA" dirty="0"/>
              <a:t> (directory path of where the code is) are global variables defined elsewhere</a:t>
            </a:r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13123-A132-EE49-90CF-618E24EBDEE5}"/>
              </a:ext>
            </a:extLst>
          </p:cNvPr>
          <p:cNvSpPr txBox="1"/>
          <p:nvPr/>
        </p:nvSpPr>
        <p:spPr>
          <a:xfrm>
            <a:off x="3384984" y="4046728"/>
            <a:ext cx="96551" cy="30777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9243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Task: Task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order to better understand how all these functions can be combined to make a working psychology task I coded a simple experiment that uses all the discussed features of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The experiment is a task switching experiment in which people have to respond if a number is odd or even (parity) or if a number is larger than 5 (magnitude)</a:t>
            </a:r>
          </a:p>
          <a:p>
            <a:r>
              <a:rPr lang="en-CA" dirty="0"/>
              <a:t>The task is indicated by color of the Number</a:t>
            </a:r>
          </a:p>
          <a:p>
            <a:r>
              <a:rPr lang="en-CA" dirty="0"/>
              <a:t>Before each trial you are shown how much money you can make for a correct response</a:t>
            </a:r>
          </a:p>
        </p:txBody>
      </p:sp>
    </p:spTree>
    <p:extLst>
      <p:ext uri="{BB962C8B-B14F-4D97-AF65-F5344CB8AC3E}">
        <p14:creationId xmlns:p14="http://schemas.microsoft.com/office/powerpoint/2010/main" val="101241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Function Calls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45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7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Getting Set-up</a:t>
            </a:r>
          </a:p>
          <a:p>
            <a:pPr lvl="1"/>
            <a:r>
              <a:rPr lang="en-CA" dirty="0"/>
              <a:t>Anaconda Environments</a:t>
            </a:r>
          </a:p>
          <a:p>
            <a:pPr lvl="1"/>
            <a:r>
              <a:rPr lang="en-CA" dirty="0"/>
              <a:t>Downloading python packages</a:t>
            </a:r>
          </a:p>
          <a:p>
            <a:r>
              <a:rPr lang="en-CA" dirty="0"/>
              <a:t>Python Basics</a:t>
            </a:r>
          </a:p>
          <a:p>
            <a:pPr lvl="1"/>
            <a:r>
              <a:rPr lang="en-CA" dirty="0"/>
              <a:t>Importing packages</a:t>
            </a:r>
          </a:p>
          <a:p>
            <a:pPr lvl="1"/>
            <a:r>
              <a:rPr lang="en-CA" dirty="0"/>
              <a:t>Variable types</a:t>
            </a:r>
          </a:p>
          <a:p>
            <a:pPr lvl="1"/>
            <a:r>
              <a:rPr lang="en-CA" dirty="0"/>
              <a:t>For loops &amp; While Loops</a:t>
            </a:r>
          </a:p>
          <a:p>
            <a:pPr lvl="1"/>
            <a:r>
              <a:rPr lang="en-CA" dirty="0"/>
              <a:t>Functions</a:t>
            </a:r>
          </a:p>
          <a:p>
            <a:pPr lvl="1"/>
            <a:r>
              <a:rPr lang="en-CA" dirty="0"/>
              <a:t>Conditionals</a:t>
            </a:r>
          </a:p>
          <a:p>
            <a:pPr lvl="1"/>
            <a:r>
              <a:rPr lang="en-CA" dirty="0"/>
              <a:t>Global vs Local Variables</a:t>
            </a:r>
          </a:p>
          <a:p>
            <a:pPr lvl="1"/>
            <a:r>
              <a:rPr lang="en-CA" dirty="0"/>
              <a:t>Running a python scripts</a:t>
            </a:r>
          </a:p>
          <a:p>
            <a:r>
              <a:rPr lang="en-CA" dirty="0"/>
              <a:t>Presenting stimuli in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Recording responses</a:t>
            </a:r>
          </a:p>
          <a:p>
            <a:r>
              <a:rPr lang="en-CA" dirty="0"/>
              <a:t>Saving the data</a:t>
            </a:r>
          </a:p>
          <a:p>
            <a:r>
              <a:rPr lang="en-CA" dirty="0"/>
              <a:t>Instructions</a:t>
            </a:r>
          </a:p>
          <a:p>
            <a:r>
              <a:rPr lang="en-CA" dirty="0"/>
              <a:t>Example Task</a:t>
            </a:r>
          </a:p>
        </p:txBody>
      </p:sp>
    </p:spTree>
    <p:extLst>
      <p:ext uri="{BB962C8B-B14F-4D97-AF65-F5344CB8AC3E}">
        <p14:creationId xmlns:p14="http://schemas.microsoft.com/office/powerpoint/2010/main" val="169517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virtual environment use the following command. Here I named the environment “</a:t>
            </a:r>
            <a:r>
              <a:rPr lang="en-US" dirty="0" err="1"/>
              <a:t>Psychopy</a:t>
            </a:r>
            <a:r>
              <a:rPr lang="en-US" dirty="0"/>
              <a:t>”, but you can name it whatever you like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Psychopy</a:t>
            </a:r>
            <a:r>
              <a:rPr lang="en-US" dirty="0"/>
              <a:t> python=2.7</a:t>
            </a:r>
          </a:p>
          <a:p>
            <a:r>
              <a:rPr lang="en-US" dirty="0"/>
              <a:t>To activate an environment use the source activate command with the name of the environment</a:t>
            </a:r>
          </a:p>
          <a:p>
            <a:pPr lvl="1"/>
            <a:r>
              <a:rPr lang="en-US" dirty="0"/>
              <a:t>S</a:t>
            </a:r>
            <a:r>
              <a:rPr lang="en-CA" dirty="0" err="1"/>
              <a:t>ource</a:t>
            </a:r>
            <a:r>
              <a:rPr lang="en-CA" dirty="0"/>
              <a:t> activate </a:t>
            </a:r>
            <a:r>
              <a:rPr lang="en-CA" dirty="0" err="1"/>
              <a:t>Psychopy</a:t>
            </a:r>
            <a:r>
              <a:rPr lang="en-CA" dirty="0"/>
              <a:t> (for Mac)</a:t>
            </a:r>
          </a:p>
          <a:p>
            <a:pPr lvl="1"/>
            <a:r>
              <a:rPr lang="en-CA" dirty="0" err="1"/>
              <a:t>Conda</a:t>
            </a:r>
            <a:r>
              <a:rPr lang="en-CA" dirty="0"/>
              <a:t> activate </a:t>
            </a:r>
            <a:r>
              <a:rPr lang="en-CA" dirty="0" err="1"/>
              <a:t>Psychopy</a:t>
            </a:r>
            <a:r>
              <a:rPr lang="en-CA" dirty="0"/>
              <a:t> (for PC)</a:t>
            </a:r>
          </a:p>
          <a:p>
            <a:r>
              <a:rPr lang="en-CA" dirty="0"/>
              <a:t>To deactivate an environment use the source deactivate command</a:t>
            </a:r>
          </a:p>
          <a:p>
            <a:pPr lvl="1"/>
            <a:r>
              <a:rPr lang="en-CA" dirty="0"/>
              <a:t>Source deactivate </a:t>
            </a:r>
            <a:r>
              <a:rPr lang="en-CA"/>
              <a:t>(for MAC)</a:t>
            </a:r>
            <a:endParaRPr lang="en-CA" dirty="0"/>
          </a:p>
          <a:p>
            <a:pPr lvl="1"/>
            <a:r>
              <a:rPr lang="en-CA" dirty="0" err="1"/>
              <a:t>Conda</a:t>
            </a:r>
            <a:r>
              <a:rPr lang="en-CA" dirty="0"/>
              <a:t> deactivate (for PC)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205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the </a:t>
            </a:r>
            <a:r>
              <a:rPr lang="en-CA" dirty="0" err="1"/>
              <a:t>conda</a:t>
            </a:r>
            <a:r>
              <a:rPr lang="en-CA" dirty="0"/>
              <a:t> command when in a virtual </a:t>
            </a:r>
            <a:r>
              <a:rPr lang="en-CA" dirty="0" err="1"/>
              <a:t>enviornment</a:t>
            </a:r>
            <a:r>
              <a:rPr lang="en-CA" dirty="0"/>
              <a:t> to install a package</a:t>
            </a:r>
          </a:p>
          <a:p>
            <a:pPr lvl="1"/>
            <a:r>
              <a:rPr lang="en-CA" dirty="0" err="1"/>
              <a:t>conda</a:t>
            </a:r>
            <a:r>
              <a:rPr lang="en-CA" dirty="0"/>
              <a:t> install -c </a:t>
            </a:r>
            <a:r>
              <a:rPr lang="en-CA" dirty="0" err="1"/>
              <a:t>cogsci</a:t>
            </a:r>
            <a:r>
              <a:rPr lang="en-CA" dirty="0"/>
              <a:t> </a:t>
            </a:r>
            <a:r>
              <a:rPr lang="en-CA" dirty="0" err="1"/>
              <a:t>psychopy</a:t>
            </a:r>
            <a:endParaRPr lang="en-CA" dirty="0"/>
          </a:p>
          <a:p>
            <a:r>
              <a:rPr lang="en-CA" dirty="0"/>
              <a:t>Or you can use the pip command to install a package</a:t>
            </a:r>
          </a:p>
          <a:p>
            <a:pPr lvl="1"/>
            <a:r>
              <a:rPr lang="en-CA" dirty="0"/>
              <a:t>Pip install package name</a:t>
            </a:r>
          </a:p>
          <a:p>
            <a:pPr lvl="1"/>
            <a:r>
              <a:rPr lang="en-CA" dirty="0"/>
              <a:t>Pip install </a:t>
            </a:r>
            <a:r>
              <a:rPr lang="en-CA" dirty="0" err="1"/>
              <a:t>pygame</a:t>
            </a:r>
            <a:endParaRPr lang="en-CA" dirty="0"/>
          </a:p>
          <a:p>
            <a:pPr lvl="1"/>
            <a:r>
              <a:rPr lang="en-CA" dirty="0"/>
              <a:t>Pip install pandas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0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Importing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start of your code you can use import statements to import functions from (already installed) libraries you may need</a:t>
            </a:r>
          </a:p>
          <a:p>
            <a:r>
              <a:rPr lang="en-CA" dirty="0"/>
              <a:t>Three kinds of imports</a:t>
            </a:r>
          </a:p>
          <a:p>
            <a:pPr lvl="1"/>
            <a:r>
              <a:rPr lang="en-CA" dirty="0"/>
              <a:t>Import random</a:t>
            </a:r>
          </a:p>
          <a:p>
            <a:pPr lvl="2"/>
            <a:r>
              <a:rPr lang="en-CA" dirty="0"/>
              <a:t>Need to use the name of the library when calling functions (e.g. </a:t>
            </a:r>
            <a:r>
              <a:rPr lang="en-CA" dirty="0" err="1"/>
              <a:t>random.sample</a:t>
            </a:r>
            <a:r>
              <a:rPr lang="en-CA" dirty="0"/>
              <a:t>())</a:t>
            </a:r>
          </a:p>
          <a:p>
            <a:pPr lvl="1"/>
            <a:r>
              <a:rPr lang="en-CA" dirty="0"/>
              <a:t>Import pandas as </a:t>
            </a:r>
            <a:r>
              <a:rPr lang="en-CA" dirty="0" err="1"/>
              <a:t>pd</a:t>
            </a:r>
            <a:endParaRPr lang="en-CA" dirty="0"/>
          </a:p>
          <a:p>
            <a:pPr lvl="2"/>
            <a:r>
              <a:rPr lang="en-CA" dirty="0"/>
              <a:t>Need to use the name you gave the library when calling functions (e.g. </a:t>
            </a:r>
            <a:r>
              <a:rPr lang="en-CA" dirty="0" err="1"/>
              <a:t>pd.read_csv</a:t>
            </a:r>
            <a:r>
              <a:rPr lang="en-CA" dirty="0"/>
              <a:t>())</a:t>
            </a:r>
          </a:p>
          <a:p>
            <a:pPr lvl="1"/>
            <a:r>
              <a:rPr lang="en-CA" dirty="0"/>
              <a:t>From </a:t>
            </a:r>
            <a:r>
              <a:rPr lang="en-CA" dirty="0" err="1"/>
              <a:t>psychopy</a:t>
            </a:r>
            <a:r>
              <a:rPr lang="en-CA" dirty="0"/>
              <a:t> import event</a:t>
            </a:r>
          </a:p>
          <a:p>
            <a:pPr lvl="2"/>
            <a:r>
              <a:rPr lang="en-CA" dirty="0"/>
              <a:t>Only imports the functions in that are contained in that module</a:t>
            </a:r>
          </a:p>
          <a:p>
            <a:pPr lvl="2"/>
            <a:r>
              <a:rPr lang="en-CA" dirty="0"/>
              <a:t>Need to use the name of the module when calling functions (e.g. </a:t>
            </a:r>
            <a:r>
              <a:rPr lang="en-CA" dirty="0" err="1"/>
              <a:t>event.waitKeys</a:t>
            </a:r>
            <a:r>
              <a:rPr lang="en-CA" dirty="0"/>
              <a:t>())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59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Python has a few variable types:</a:t>
            </a:r>
          </a:p>
          <a:p>
            <a:r>
              <a:rPr lang="en-CA" dirty="0"/>
              <a:t>Numbers</a:t>
            </a:r>
          </a:p>
          <a:p>
            <a:pPr lvl="1"/>
            <a:r>
              <a:rPr lang="en-CA" dirty="0"/>
              <a:t>Integers (whole numbers) vs float (decimals)</a:t>
            </a:r>
          </a:p>
          <a:p>
            <a:r>
              <a:rPr lang="en-CA" dirty="0"/>
              <a:t>Strings</a:t>
            </a:r>
          </a:p>
          <a:p>
            <a:r>
              <a:rPr lang="en-CA" dirty="0"/>
              <a:t>[Lists]</a:t>
            </a:r>
          </a:p>
          <a:p>
            <a:pPr lvl="1"/>
            <a:r>
              <a:rPr lang="en-CA" dirty="0"/>
              <a:t>mutable</a:t>
            </a:r>
          </a:p>
          <a:p>
            <a:r>
              <a:rPr lang="en-CA" dirty="0"/>
              <a:t>(Tuples)</a:t>
            </a:r>
          </a:p>
          <a:p>
            <a:pPr lvl="1"/>
            <a:r>
              <a:rPr lang="en-CA" dirty="0"/>
              <a:t>immutable</a:t>
            </a:r>
          </a:p>
          <a:p>
            <a:r>
              <a:rPr lang="en-CA" dirty="0"/>
              <a:t>{Dictionaries}</a:t>
            </a:r>
          </a:p>
          <a:p>
            <a:pPr lvl="1"/>
            <a:r>
              <a:rPr lang="en-CA" dirty="0"/>
              <a:t>Can index entries by position OR key name</a:t>
            </a:r>
          </a:p>
          <a:p>
            <a:r>
              <a:rPr lang="en-CA" dirty="0"/>
              <a:t>Read more about variable types in python </a:t>
            </a:r>
            <a:r>
              <a:rPr lang="en-CA" dirty="0">
                <a:hlinkClick r:id="rId2"/>
              </a:rPr>
              <a:t>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2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For Loops &amp;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loops and while loops let you do something repeatedly until you meet some condition</a:t>
            </a:r>
          </a:p>
          <a:p>
            <a:r>
              <a:rPr lang="en-CA" dirty="0"/>
              <a:t>For loops are generally used when you know when to stop</a:t>
            </a:r>
          </a:p>
          <a:p>
            <a:pPr lvl="1"/>
            <a:r>
              <a:rPr lang="en-CA" dirty="0"/>
              <a:t>i.e. iterate through this list</a:t>
            </a:r>
          </a:p>
          <a:p>
            <a:r>
              <a:rPr lang="en-CA" dirty="0"/>
              <a:t>While loops are generally used when you are uncertain when to stop</a:t>
            </a:r>
          </a:p>
          <a:p>
            <a:pPr lvl="1"/>
            <a:r>
              <a:rPr lang="en-CA" dirty="0"/>
              <a:t>i.e. run this segment of code until your variable reaches a certain value</a:t>
            </a:r>
          </a:p>
        </p:txBody>
      </p:sp>
    </p:spTree>
    <p:extLst>
      <p:ext uri="{BB962C8B-B14F-4D97-AF65-F5344CB8AC3E}">
        <p14:creationId xmlns:p14="http://schemas.microsoft.com/office/powerpoint/2010/main" val="189477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perform a specific task given some input</a:t>
            </a:r>
          </a:p>
          <a:p>
            <a:r>
              <a:rPr lang="en-CA" dirty="0"/>
              <a:t>You can used pre-defined functions from libraries or you an define your own</a:t>
            </a:r>
          </a:p>
          <a:p>
            <a:r>
              <a:rPr lang="en-CA" dirty="0"/>
              <a:t>To call a function simply write the name and pass the input arguments</a:t>
            </a:r>
          </a:p>
          <a:p>
            <a:pPr lvl="1"/>
            <a:r>
              <a:rPr lang="en-CA" dirty="0" err="1"/>
              <a:t>myFunction</a:t>
            </a:r>
            <a:r>
              <a:rPr lang="en-CA" dirty="0"/>
              <a:t>(input1, input2, input3)</a:t>
            </a:r>
          </a:p>
          <a:p>
            <a:r>
              <a:rPr lang="en-CA" dirty="0"/>
              <a:t>To define a function:</a:t>
            </a:r>
          </a:p>
          <a:p>
            <a:pPr lvl="1"/>
            <a:r>
              <a:rPr lang="en-CA" dirty="0" err="1"/>
              <a:t>def</a:t>
            </a:r>
            <a:r>
              <a:rPr lang="en-CA" dirty="0"/>
              <a:t> </a:t>
            </a:r>
            <a:r>
              <a:rPr lang="en-CA" dirty="0" err="1"/>
              <a:t>myFunction</a:t>
            </a:r>
            <a:r>
              <a:rPr lang="en-CA" dirty="0"/>
              <a:t>(input1, input2, input3=Default):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5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2012</Words>
  <Application>Microsoft Macintosh PowerPoint</Application>
  <PresentationFormat>Widescreen</PresentationFormat>
  <Paragraphs>205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How to Psychopy</vt:lpstr>
      <vt:lpstr>Why Psychopy?</vt:lpstr>
      <vt:lpstr>Outline</vt:lpstr>
      <vt:lpstr>Anaconda</vt:lpstr>
      <vt:lpstr>Installing packages</vt:lpstr>
      <vt:lpstr>Python: Importing packages</vt:lpstr>
      <vt:lpstr>Python: Variable Types</vt:lpstr>
      <vt:lpstr>Python: For Loops &amp; While loops</vt:lpstr>
      <vt:lpstr>Python: Functions</vt:lpstr>
      <vt:lpstr>Python: Conditionals</vt:lpstr>
      <vt:lpstr>Python: Global vs Local Variables</vt:lpstr>
      <vt:lpstr>Python: Running the Script</vt:lpstr>
      <vt:lpstr>Psychopy: Window</vt:lpstr>
      <vt:lpstr>Psychopy: Timing</vt:lpstr>
      <vt:lpstr>Psychopy: Stimuli</vt:lpstr>
      <vt:lpstr>Psychopy: Text Stimuli</vt:lpstr>
      <vt:lpstr>Psychopy: Image Stimuli</vt:lpstr>
      <vt:lpstr>Psychopy: Audio Stimuli</vt:lpstr>
      <vt:lpstr>Note on Stimuli Generation</vt:lpstr>
      <vt:lpstr>Psychopy: Button Presses</vt:lpstr>
      <vt:lpstr>Psychopy: Response Times</vt:lpstr>
      <vt:lpstr>Saving the data</vt:lpstr>
      <vt:lpstr>Counterbalancing</vt:lpstr>
      <vt:lpstr>Instructions</vt:lpstr>
      <vt:lpstr>Instruction Example</vt:lpstr>
      <vt:lpstr>Example Task: Task Switching</vt:lpstr>
      <vt:lpstr>Structure of Function Calls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Psychopy</dc:title>
  <dc:creator>Kevin da Silva Castanheira</dc:creator>
  <cp:lastModifiedBy>Kevin da Silva Castanheira</cp:lastModifiedBy>
  <cp:revision>47</cp:revision>
  <dcterms:created xsi:type="dcterms:W3CDTF">2019-04-24T13:15:20Z</dcterms:created>
  <dcterms:modified xsi:type="dcterms:W3CDTF">2019-05-27T19:47:47Z</dcterms:modified>
</cp:coreProperties>
</file>