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57" r:id="rId4"/>
    <p:sldId id="263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9"/>
    <p:restoredTop sz="94514"/>
  </p:normalViewPr>
  <p:slideViewPr>
    <p:cSldViewPr snapToGrid="0" snapToObjects="1">
      <p:cViewPr varScale="1">
        <p:scale>
          <a:sx n="99" d="100"/>
          <a:sy n="99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274CD-7031-2742-8B8D-035106BB8860}" type="datetimeFigureOut">
              <a:rPr lang="en-US" smtClean="0"/>
              <a:t>5/27/19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AF7F5-B61B-BC45-B22B-47830CD34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70AF-97A1-214D-9641-20EB7B936D44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9340-A123-ED47-819C-8302B8F4F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0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70AF-97A1-214D-9641-20EB7B936D44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9340-A123-ED47-819C-8302B8F4F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9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70AF-97A1-214D-9641-20EB7B936D44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9340-A123-ED47-819C-8302B8F4F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70AF-97A1-214D-9641-20EB7B936D44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9340-A123-ED47-819C-8302B8F4F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5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70AF-97A1-214D-9641-20EB7B936D44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9340-A123-ED47-819C-8302B8F4F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70AF-97A1-214D-9641-20EB7B936D44}" type="datetimeFigureOut">
              <a:rPr lang="en-US" smtClean="0"/>
              <a:t>5/27/19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9340-A123-ED47-819C-8302B8F4F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46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70AF-97A1-214D-9641-20EB7B936D44}" type="datetimeFigureOut">
              <a:rPr lang="en-US" smtClean="0"/>
              <a:t>5/27/19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9340-A123-ED47-819C-8302B8F4F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70AF-97A1-214D-9641-20EB7B936D44}" type="datetimeFigureOut">
              <a:rPr lang="en-US" smtClean="0"/>
              <a:t>5/27/19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9340-A123-ED47-819C-8302B8F4F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8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70AF-97A1-214D-9641-20EB7B936D44}" type="datetimeFigureOut">
              <a:rPr lang="en-US" smtClean="0"/>
              <a:t>5/27/19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9340-A123-ED47-819C-8302B8F4F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9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70AF-97A1-214D-9641-20EB7B936D44}" type="datetimeFigureOut">
              <a:rPr lang="en-US" smtClean="0"/>
              <a:t>5/27/19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9340-A123-ED47-819C-8302B8F4F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2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70AF-97A1-214D-9641-20EB7B936D44}" type="datetimeFigureOut">
              <a:rPr lang="en-US" smtClean="0"/>
              <a:t>5/27/19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9340-A123-ED47-819C-8302B8F4F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8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A70AF-97A1-214D-9641-20EB7B936D44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F9340-A123-ED47-819C-8302B8F4F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76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4256" y="513708"/>
            <a:ext cx="1127075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Welcome to the experiment.</a:t>
            </a:r>
          </a:p>
          <a:p>
            <a:pPr algn="ctr"/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This experiment involves completing two tasks.</a:t>
            </a:r>
          </a:p>
          <a:p>
            <a:pPr algn="ctr"/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 In Task 1, you will be deciding if a number is odd or even (parity) and in Task 2 if a number is greater than or less than 5 (magnitude).</a:t>
            </a:r>
          </a:p>
          <a:p>
            <a:pPr algn="ctr"/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For every correct response, you will earn some money.</a:t>
            </a:r>
          </a:p>
          <a:p>
            <a:pPr algn="ctr"/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Press ‘SPACEBAR’ to continue.</a:t>
            </a:r>
          </a:p>
        </p:txBody>
      </p:sp>
    </p:spTree>
    <p:extLst>
      <p:ext uri="{BB962C8B-B14F-4D97-AF65-F5344CB8AC3E}">
        <p14:creationId xmlns:p14="http://schemas.microsoft.com/office/powerpoint/2010/main" val="84120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4256" y="513708"/>
            <a:ext cx="1127075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However, not all responses are rewarded equally. Correct responses for some of the trials are associated with a high reward (25 cents), while others are associated with a low reward (1 cent).</a:t>
            </a:r>
          </a:p>
          <a:p>
            <a:pPr algn="ctr"/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Before you see the number, you will be informed of how much money you can make for each correct response. </a:t>
            </a:r>
          </a:p>
          <a:p>
            <a:pPr algn="ctr"/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We will now walk you through the task.</a:t>
            </a:r>
          </a:p>
          <a:p>
            <a:pPr algn="ctr"/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									</a:t>
            </a:r>
          </a:p>
          <a:p>
            <a:pPr algn="ctr"/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Press ‘SPACEBAR’ to continue.</a:t>
            </a:r>
          </a:p>
        </p:txBody>
      </p:sp>
    </p:spTree>
    <p:extLst>
      <p:ext uri="{BB962C8B-B14F-4D97-AF65-F5344CB8AC3E}">
        <p14:creationId xmlns:p14="http://schemas.microsoft.com/office/powerpoint/2010/main" val="86782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4256" y="513708"/>
            <a:ext cx="1127075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If you see a number in </a:t>
            </a:r>
            <a:r>
              <a:rPr lang="en-US" sz="32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RED</a:t>
            </a: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 please indicate if the number is ODD or EVEN using the LEFT and RIGHT arrows keys respectively.</a:t>
            </a:r>
          </a:p>
          <a:p>
            <a:pPr algn="ctr"/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If you see a number in </a:t>
            </a:r>
            <a:r>
              <a:rPr lang="en-US" sz="3200" dirty="0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BLUE </a:t>
            </a: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please indicate if the number is LESS THAN or GREATER THAN 5 using the LEFT and RIGHT arrows keys respectively.</a:t>
            </a:r>
          </a:p>
          <a:p>
            <a:pPr algn="ctr"/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Press ‘SPACEBAR’ to continue.</a:t>
            </a:r>
          </a:p>
        </p:txBody>
      </p:sp>
    </p:spTree>
    <p:extLst>
      <p:ext uri="{BB962C8B-B14F-4D97-AF65-F5344CB8AC3E}">
        <p14:creationId xmlns:p14="http://schemas.microsoft.com/office/powerpoint/2010/main" val="102510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4256" y="513708"/>
            <a:ext cx="1127075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If you see a number in </a:t>
            </a:r>
            <a:r>
              <a:rPr lang="en-US" sz="3200" dirty="0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BLUE </a:t>
            </a: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please indicate if the number is ODD or EVEN using the LEFT and RIGHT arrows keys respectively.</a:t>
            </a:r>
          </a:p>
          <a:p>
            <a:pPr algn="ctr"/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If you see a number in</a:t>
            </a:r>
            <a:r>
              <a:rPr lang="en-US" sz="32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RED</a:t>
            </a: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 please indicate if the number is LESS THAN or GREATER THAN 5 using the LEFT and RIGHT arrows keys respectively.</a:t>
            </a:r>
          </a:p>
          <a:p>
            <a:pPr algn="ctr"/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Press ‘SPACEBAR’ to continue.</a:t>
            </a:r>
          </a:p>
        </p:txBody>
      </p:sp>
    </p:spTree>
    <p:extLst>
      <p:ext uri="{BB962C8B-B14F-4D97-AF65-F5344CB8AC3E}">
        <p14:creationId xmlns:p14="http://schemas.microsoft.com/office/powerpoint/2010/main" val="1513463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4256" y="362782"/>
            <a:ext cx="1127075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As previously mentioned, correct responses will we rewarded and you will be granted a CASH bonus according to your responses.</a:t>
            </a:r>
          </a:p>
          <a:p>
            <a:pPr algn="ctr"/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You have 5 seconds to respond. Please respond as accurately and quickly as possible.</a:t>
            </a:r>
          </a:p>
          <a:p>
            <a:pPr algn="ctr"/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To practice responding, please complete the following few trials.</a:t>
            </a:r>
          </a:p>
          <a:p>
            <a:pPr algn="ctr"/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Keep in mind that this is only a practice and does not count towards your final bonus.</a:t>
            </a:r>
          </a:p>
          <a:p>
            <a:pPr algn="ctr"/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Press ‘SPACEBAR’ </a:t>
            </a:r>
            <a:r>
              <a:rPr lang="en-US" sz="3200">
                <a:latin typeface="Times New Roman" charset="0"/>
                <a:ea typeface="Times New Roman" charset="0"/>
                <a:cs typeface="Times New Roman" charset="0"/>
              </a:rPr>
              <a:t>to begin.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939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4256" y="513708"/>
            <a:ext cx="1127075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Experiment Complete!</a:t>
            </a:r>
          </a:p>
          <a:p>
            <a:pPr algn="ctr"/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--Thank you for your participation--</a:t>
            </a:r>
          </a:p>
          <a:p>
            <a:pPr algn="ctr"/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Press ‘SPACEBAR’ to end program</a:t>
            </a:r>
          </a:p>
        </p:txBody>
      </p:sp>
    </p:spTree>
    <p:extLst>
      <p:ext uri="{BB962C8B-B14F-4D97-AF65-F5344CB8AC3E}">
        <p14:creationId xmlns:p14="http://schemas.microsoft.com/office/powerpoint/2010/main" val="2579623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532</TotalTime>
  <Words>346</Words>
  <Application>Microsoft Macintosh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Kevin da Silva Castanheira</cp:lastModifiedBy>
  <cp:revision>19</cp:revision>
  <dcterms:created xsi:type="dcterms:W3CDTF">2019-02-18T19:06:52Z</dcterms:created>
  <dcterms:modified xsi:type="dcterms:W3CDTF">2019-05-27T13:12:42Z</dcterms:modified>
</cp:coreProperties>
</file>