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74" r:id="rId20"/>
    <p:sldId id="275" r:id="rId21"/>
    <p:sldId id="278" r:id="rId22"/>
    <p:sldId id="276" r:id="rId23"/>
    <p:sldId id="277" r:id="rId2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619" y="-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D6AE7-2C37-408F-899E-2F6B9C88D0ED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959C0-3483-476E-AC88-DD9AF21F2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761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8.png"/><Relationship Id="rId9" Type="http://schemas.openxmlformats.org/officeDocument/2006/relationships/image" Target="../media/image10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10.png"/><Relationship Id="rId9" Type="http://schemas.openxmlformats.org/officeDocument/2006/relationships/image" Target="../media/image1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12.png"/><Relationship Id="rId9" Type="http://schemas.openxmlformats.org/officeDocument/2006/relationships/image" Target="../media/image1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5" Type="http://schemas.openxmlformats.org/officeDocument/2006/relationships/image" Target="../media/image117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34.png"/><Relationship Id="rId18" Type="http://schemas.openxmlformats.org/officeDocument/2006/relationships/image" Target="../media/image139.png"/><Relationship Id="rId3" Type="http://schemas.openxmlformats.org/officeDocument/2006/relationships/image" Target="../media/image116.png"/><Relationship Id="rId7" Type="http://schemas.openxmlformats.org/officeDocument/2006/relationships/image" Target="../media/image128.png"/><Relationship Id="rId12" Type="http://schemas.openxmlformats.org/officeDocument/2006/relationships/image" Target="../media/image133.png"/><Relationship Id="rId17" Type="http://schemas.openxmlformats.org/officeDocument/2006/relationships/image" Target="../media/image138.png"/><Relationship Id="rId2" Type="http://schemas.openxmlformats.org/officeDocument/2006/relationships/image" Target="../media/image115.png"/><Relationship Id="rId16" Type="http://schemas.openxmlformats.org/officeDocument/2006/relationships/image" Target="../media/image1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5" Type="http://schemas.openxmlformats.org/officeDocument/2006/relationships/image" Target="../media/image136.png"/><Relationship Id="rId10" Type="http://schemas.openxmlformats.org/officeDocument/2006/relationships/image" Target="../media/image131.png"/><Relationship Id="rId19" Type="http://schemas.openxmlformats.org/officeDocument/2006/relationships/image" Target="../media/image140.png"/><Relationship Id="rId4" Type="http://schemas.openxmlformats.org/officeDocument/2006/relationships/image" Target="../media/image117.png"/><Relationship Id="rId9" Type="http://schemas.openxmlformats.org/officeDocument/2006/relationships/image" Target="../media/image130.png"/><Relationship Id="rId14" Type="http://schemas.openxmlformats.org/officeDocument/2006/relationships/image" Target="../media/image1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16.png"/><Relationship Id="rId7" Type="http://schemas.openxmlformats.org/officeDocument/2006/relationships/image" Target="../media/image143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16.png"/><Relationship Id="rId7" Type="http://schemas.openxmlformats.org/officeDocument/2006/relationships/image" Target="../media/image114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6.png"/><Relationship Id="rId11" Type="http://schemas.openxmlformats.org/officeDocument/2006/relationships/image" Target="../media/image150.png"/><Relationship Id="rId5" Type="http://schemas.openxmlformats.org/officeDocument/2006/relationships/image" Target="../media/image145.png"/><Relationship Id="rId10" Type="http://schemas.openxmlformats.org/officeDocument/2006/relationships/image" Target="../media/image149.png"/><Relationship Id="rId4" Type="http://schemas.openxmlformats.org/officeDocument/2006/relationships/image" Target="../media/image117.png"/><Relationship Id="rId9" Type="http://schemas.openxmlformats.org/officeDocument/2006/relationships/image" Target="../media/image1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15.png"/><Relationship Id="rId7" Type="http://schemas.openxmlformats.org/officeDocument/2006/relationships/image" Target="../media/image152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17.png"/><Relationship Id="rId10" Type="http://schemas.openxmlformats.org/officeDocument/2006/relationships/image" Target="../media/image155.png"/><Relationship Id="rId4" Type="http://schemas.openxmlformats.org/officeDocument/2006/relationships/image" Target="../media/image116.png"/><Relationship Id="rId9" Type="http://schemas.openxmlformats.org/officeDocument/2006/relationships/image" Target="../media/image15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6.png"/><Relationship Id="rId3" Type="http://schemas.openxmlformats.org/officeDocument/2006/relationships/image" Target="../media/image116.png"/><Relationship Id="rId7" Type="http://schemas.openxmlformats.org/officeDocument/2006/relationships/image" Target="../media/image160.png"/><Relationship Id="rId12" Type="http://schemas.openxmlformats.org/officeDocument/2006/relationships/image" Target="../media/image165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9.png"/><Relationship Id="rId11" Type="http://schemas.openxmlformats.org/officeDocument/2006/relationships/image" Target="../media/image164.png"/><Relationship Id="rId5" Type="http://schemas.openxmlformats.org/officeDocument/2006/relationships/image" Target="../media/image158.png"/><Relationship Id="rId10" Type="http://schemas.openxmlformats.org/officeDocument/2006/relationships/image" Target="../media/image163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Relationship Id="rId14" Type="http://schemas.openxmlformats.org/officeDocument/2006/relationships/image" Target="../media/image16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175.png"/><Relationship Id="rId3" Type="http://schemas.openxmlformats.org/officeDocument/2006/relationships/image" Target="../media/image115.png"/><Relationship Id="rId7" Type="http://schemas.openxmlformats.org/officeDocument/2006/relationships/image" Target="../media/image169.png"/><Relationship Id="rId12" Type="http://schemas.openxmlformats.org/officeDocument/2006/relationships/image" Target="../media/image174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8.png"/><Relationship Id="rId11" Type="http://schemas.openxmlformats.org/officeDocument/2006/relationships/image" Target="../media/image173.png"/><Relationship Id="rId5" Type="http://schemas.openxmlformats.org/officeDocument/2006/relationships/image" Target="../media/image117.png"/><Relationship Id="rId10" Type="http://schemas.openxmlformats.org/officeDocument/2006/relationships/image" Target="../media/image172.png"/><Relationship Id="rId4" Type="http://schemas.openxmlformats.org/officeDocument/2006/relationships/image" Target="../media/image116.png"/><Relationship Id="rId9" Type="http://schemas.openxmlformats.org/officeDocument/2006/relationships/image" Target="../media/image17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3" Type="http://schemas.openxmlformats.org/officeDocument/2006/relationships/image" Target="../media/image177.png"/><Relationship Id="rId7" Type="http://schemas.openxmlformats.org/officeDocument/2006/relationships/image" Target="../media/image181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10" Type="http://schemas.openxmlformats.org/officeDocument/2006/relationships/image" Target="../media/image184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3" Type="http://schemas.openxmlformats.org/officeDocument/2006/relationships/image" Target="../media/image116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5" Type="http://schemas.openxmlformats.org/officeDocument/2006/relationships/image" Target="../media/image185.png"/><Relationship Id="rId10" Type="http://schemas.openxmlformats.org/officeDocument/2006/relationships/image" Target="../media/image190.png"/><Relationship Id="rId4" Type="http://schemas.openxmlformats.org/officeDocument/2006/relationships/image" Target="../media/image157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" Type="http://schemas.openxmlformats.org/officeDocument/2006/relationships/image" Target="../media/image73.png"/><Relationship Id="rId16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4.png"/><Relationship Id="rId4" Type="http://schemas.openxmlformats.org/officeDocument/2006/relationships/image" Target="../media/image9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9310" y="8016386"/>
            <a:ext cx="1967451" cy="16714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47041" y="569928"/>
            <a:ext cx="5047892" cy="106125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71872" y="4550105"/>
            <a:ext cx="6990971" cy="25830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619370" y="2657627"/>
            <a:ext cx="2892010" cy="2892010"/>
            <a:chOff x="7619370" y="2657627"/>
            <a:chExt cx="2892010" cy="28920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19370" y="2657627"/>
              <a:ext cx="2892010" cy="28920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33698" y="2087992"/>
            <a:ext cx="2215494" cy="710376"/>
            <a:chOff x="2933698" y="2087992"/>
            <a:chExt cx="2215494" cy="7103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3698" y="2087992"/>
              <a:ext cx="2215494" cy="7103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32795" y="2060741"/>
            <a:ext cx="1973244" cy="7375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489800" y="-105632"/>
            <a:ext cx="25141800" cy="129874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453861" y="2087992"/>
            <a:ext cx="2215494" cy="710376"/>
            <a:chOff x="5453861" y="2087992"/>
            <a:chExt cx="2215494" cy="71037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53861" y="2087992"/>
              <a:ext cx="2215494" cy="71037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52957" y="2060741"/>
            <a:ext cx="1973244" cy="7375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897833" y="2087992"/>
            <a:ext cx="2215494" cy="710376"/>
            <a:chOff x="7897833" y="2087992"/>
            <a:chExt cx="2215494" cy="7103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97833" y="2087992"/>
              <a:ext cx="2215494" cy="71037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96957" y="2060741"/>
            <a:ext cx="2068156" cy="7375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444703" y="2087992"/>
            <a:ext cx="2215494" cy="710376"/>
            <a:chOff x="10444703" y="2087992"/>
            <a:chExt cx="2215494" cy="71037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4703" y="2087992"/>
              <a:ext cx="2215494" cy="71037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43811" y="2060740"/>
            <a:ext cx="2015777" cy="73499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15606" y="450384"/>
            <a:ext cx="2870788" cy="137813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71465" y="573989"/>
            <a:ext cx="4267830" cy="112219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136501" y="2087992"/>
            <a:ext cx="2215494" cy="710376"/>
            <a:chOff x="13136501" y="2087992"/>
            <a:chExt cx="2215494" cy="71037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36501" y="2087992"/>
              <a:ext cx="2215494" cy="710376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35617" y="2060738"/>
            <a:ext cx="1731879" cy="73750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484" y="-329676"/>
            <a:ext cx="3280307" cy="38462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33698" y="3066148"/>
            <a:ext cx="2215494" cy="710376"/>
            <a:chOff x="2933698" y="3066148"/>
            <a:chExt cx="2215494" cy="7103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3698" y="3066148"/>
              <a:ext cx="2215494" cy="7103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32795" y="3038897"/>
            <a:ext cx="1973244" cy="7375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489800" y="1594048"/>
            <a:ext cx="25141800" cy="101013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453861" y="3066148"/>
            <a:ext cx="2215494" cy="710376"/>
            <a:chOff x="5453861" y="3066148"/>
            <a:chExt cx="2215494" cy="71037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53861" y="3066148"/>
              <a:ext cx="2215494" cy="71037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52957" y="3038897"/>
            <a:ext cx="1973244" cy="7375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897833" y="3066148"/>
            <a:ext cx="2215494" cy="710376"/>
            <a:chOff x="7897833" y="3066148"/>
            <a:chExt cx="2215494" cy="7103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97833" y="3066148"/>
              <a:ext cx="2215494" cy="71037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96957" y="3038897"/>
            <a:ext cx="2068156" cy="7375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444703" y="3066148"/>
            <a:ext cx="2215494" cy="710376"/>
            <a:chOff x="10444703" y="3066148"/>
            <a:chExt cx="2215494" cy="71037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4703" y="3066148"/>
              <a:ext cx="2215494" cy="71037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43811" y="3038897"/>
            <a:ext cx="2015776" cy="73499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81388" y="1719098"/>
            <a:ext cx="2870788" cy="137813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37250" y="1842702"/>
            <a:ext cx="4663373" cy="112219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136501" y="3066148"/>
            <a:ext cx="2215494" cy="710376"/>
            <a:chOff x="13136501" y="3066148"/>
            <a:chExt cx="2215494" cy="71037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36501" y="3066148"/>
              <a:ext cx="2215494" cy="710376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35617" y="3038894"/>
            <a:ext cx="1731879" cy="73750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484" y="-329676"/>
            <a:ext cx="3280307" cy="38462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33698" y="3066148"/>
            <a:ext cx="2215494" cy="710376"/>
            <a:chOff x="2933698" y="3066148"/>
            <a:chExt cx="2215494" cy="7103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3698" y="3066148"/>
              <a:ext cx="2215494" cy="7103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32795" y="3038897"/>
            <a:ext cx="1973244" cy="7375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489800" y="1594048"/>
            <a:ext cx="25141800" cy="101013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453861" y="3066148"/>
            <a:ext cx="2215494" cy="710376"/>
            <a:chOff x="5453861" y="3066148"/>
            <a:chExt cx="2215494" cy="71037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53861" y="3066148"/>
              <a:ext cx="2215494" cy="71037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52957" y="3038897"/>
            <a:ext cx="1973244" cy="7375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897833" y="3066148"/>
            <a:ext cx="2215494" cy="710376"/>
            <a:chOff x="7897833" y="3066148"/>
            <a:chExt cx="2215494" cy="7103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97833" y="3066148"/>
              <a:ext cx="2215494" cy="71037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96957" y="3038897"/>
            <a:ext cx="2068156" cy="7375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444703" y="3066148"/>
            <a:ext cx="2215494" cy="710376"/>
            <a:chOff x="10444703" y="3066148"/>
            <a:chExt cx="2215494" cy="71037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4703" y="3066148"/>
              <a:ext cx="2215494" cy="71037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43811" y="3038897"/>
            <a:ext cx="2015776" cy="73499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81388" y="1719098"/>
            <a:ext cx="2870788" cy="137813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37250" y="1842707"/>
            <a:ext cx="5421449" cy="112219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136501" y="3066148"/>
            <a:ext cx="2215494" cy="710376"/>
            <a:chOff x="13136501" y="3066148"/>
            <a:chExt cx="2215494" cy="71037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36501" y="3066148"/>
              <a:ext cx="2215494" cy="710376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35617" y="3038894"/>
            <a:ext cx="1731879" cy="73750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484" y="-329676"/>
            <a:ext cx="3280307" cy="384622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33698" y="1983863"/>
            <a:ext cx="2215494" cy="710376"/>
            <a:chOff x="2933698" y="1983863"/>
            <a:chExt cx="2215494" cy="7103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3698" y="1983863"/>
              <a:ext cx="2215494" cy="7103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32795" y="1956612"/>
            <a:ext cx="1973244" cy="7375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489800" y="-209761"/>
            <a:ext cx="25141800" cy="129874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453861" y="1983863"/>
            <a:ext cx="2215494" cy="710376"/>
            <a:chOff x="5453861" y="1983863"/>
            <a:chExt cx="2215494" cy="71037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53861" y="1983863"/>
              <a:ext cx="2215494" cy="71037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52957" y="1956612"/>
            <a:ext cx="1973244" cy="7375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897833" y="1983863"/>
            <a:ext cx="2215494" cy="710376"/>
            <a:chOff x="7897833" y="1983863"/>
            <a:chExt cx="2215494" cy="7103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97833" y="1983863"/>
              <a:ext cx="2215494" cy="71037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96957" y="1956612"/>
            <a:ext cx="2068156" cy="7375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444703" y="1983863"/>
            <a:ext cx="2215494" cy="710376"/>
            <a:chOff x="10444703" y="1983863"/>
            <a:chExt cx="2215494" cy="71037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4703" y="1983863"/>
              <a:ext cx="2215494" cy="71037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43811" y="1956611"/>
            <a:ext cx="2015776" cy="73499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81388" y="636812"/>
            <a:ext cx="2870788" cy="137813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37250" y="760421"/>
            <a:ext cx="5008126" cy="112219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136501" y="1983863"/>
            <a:ext cx="2215494" cy="710376"/>
            <a:chOff x="13136501" y="1983863"/>
            <a:chExt cx="2215494" cy="71037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36501" y="1983863"/>
              <a:ext cx="2215494" cy="710376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35617" y="1956608"/>
            <a:ext cx="1731879" cy="73750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484" y="-329676"/>
            <a:ext cx="3280307" cy="384622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Object 9">
            <a:extLst>
              <a:ext uri="{FF2B5EF4-FFF2-40B4-BE49-F238E27FC236}">
                <a16:creationId xmlns:a16="http://schemas.microsoft.com/office/drawing/2014/main" id="{4C7E59FF-1E52-4FBC-8482-6E6682A39CF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752600" y="1285448"/>
            <a:ext cx="13351445" cy="8976891"/>
          </a:xfrm>
          <a:prstGeom prst="rect">
            <a:avLst/>
          </a:prstGeom>
        </p:spPr>
      </p:pic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58640" y="1398361"/>
            <a:ext cx="4829943" cy="150123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71980" y="-879140"/>
            <a:ext cx="5467180" cy="60440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42857" y="-54107"/>
            <a:ext cx="9142857" cy="10316446"/>
            <a:chOff x="9142857" y="-54107"/>
            <a:chExt cx="9142857" cy="1031644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-54107"/>
              <a:ext cx="9142857" cy="1031644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28574" y="1422317"/>
            <a:ext cx="6600714" cy="133520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72601" y="2894835"/>
            <a:ext cx="6746452" cy="4822101"/>
            <a:chOff x="591064" y="3039041"/>
            <a:chExt cx="7708235" cy="6181330"/>
          </a:xfrm>
          <a:effectLst/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064" y="3039041"/>
              <a:ext cx="7708235" cy="618133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03" name="그룹 1003"/>
          <p:cNvGrpSpPr/>
          <p:nvPr/>
        </p:nvGrpSpPr>
        <p:grpSpPr>
          <a:xfrm>
            <a:off x="14144947" y="5967108"/>
            <a:ext cx="3768760" cy="1730466"/>
            <a:chOff x="14144947" y="5845294"/>
            <a:chExt cx="3768760" cy="179692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144947" y="5845294"/>
              <a:ext cx="3768760" cy="17969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982205" y="5967109"/>
            <a:ext cx="3579791" cy="1688682"/>
            <a:chOff x="9982205" y="5967109"/>
            <a:chExt cx="3579791" cy="168868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82205" y="5967109"/>
              <a:ext cx="3579791" cy="16886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018487" y="8104159"/>
            <a:ext cx="3543510" cy="1611341"/>
            <a:chOff x="10018487" y="8104159"/>
            <a:chExt cx="3543510" cy="189165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18487" y="8104159"/>
              <a:ext cx="3543510" cy="189165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837305" y="8126086"/>
            <a:ext cx="3768760" cy="1741814"/>
            <a:chOff x="14144947" y="8169851"/>
            <a:chExt cx="3768760" cy="17418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2" name="Object 21"/>
            <p:cNvPicPr>
              <a:picLocks noChangeAspect="1"/>
            </p:cNvPicPr>
            <p:nvPr/>
          </p:nvPicPr>
          <p:blipFill rotWithShape="1">
            <a:blip r:embed="rId11" cstate="print"/>
            <a:srcRect t="3473" b="4449"/>
            <a:stretch/>
          </p:blipFill>
          <p:spPr>
            <a:xfrm>
              <a:off x="14144947" y="8169851"/>
              <a:ext cx="3768760" cy="1741814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255271" y="8126086"/>
            <a:ext cx="3665676" cy="1589414"/>
          </a:xfrm>
          <a:prstGeom prst="rect">
            <a:avLst/>
          </a:prstGeom>
        </p:spPr>
      </p:pic>
      <p:pic>
        <p:nvPicPr>
          <p:cNvPr id="21" name="Object 7">
            <a:extLst>
              <a:ext uri="{FF2B5EF4-FFF2-40B4-BE49-F238E27FC236}">
                <a16:creationId xmlns:a16="http://schemas.microsoft.com/office/drawing/2014/main" id="{EFE15AC4-CEF4-4529-A76A-A90157951A9D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438678" y="2997002"/>
            <a:ext cx="8264164" cy="280686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58640" y="1398361"/>
            <a:ext cx="4829943" cy="150123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71980" y="-879140"/>
            <a:ext cx="5467180" cy="60440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42857" y="-54107"/>
            <a:ext cx="9142857" cy="10316446"/>
            <a:chOff x="9142857" y="-54107"/>
            <a:chExt cx="9142857" cy="1031644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-54107"/>
              <a:ext cx="9142857" cy="1031644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28574" y="1422317"/>
            <a:ext cx="6590047" cy="13275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6624" y="2796347"/>
            <a:ext cx="4964275" cy="6334380"/>
            <a:chOff x="1679500" y="2839494"/>
            <a:chExt cx="5627389" cy="712081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66887" y="-353604"/>
              <a:ext cx="11254778" cy="1424162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9500" y="2839494"/>
              <a:ext cx="5627389" cy="71208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49155" y="5336180"/>
            <a:ext cx="4325072" cy="3425505"/>
            <a:chOff x="10032969" y="5393039"/>
            <a:chExt cx="4325072" cy="342550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32969" y="5393039"/>
              <a:ext cx="4325072" cy="342550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89620" y="9129173"/>
            <a:ext cx="6232612" cy="667603"/>
          </a:xfrm>
          <a:prstGeom prst="rect">
            <a:avLst/>
          </a:prstGeom>
        </p:spPr>
      </p:pic>
      <p:pic>
        <p:nvPicPr>
          <p:cNvPr id="4" name="그림 3"/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5929348" y="2796347"/>
            <a:ext cx="2520000" cy="10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 preferRelativeResize="0"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5927714" y="3863147"/>
            <a:ext cx="2520000" cy="10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 preferRelativeResize="0"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5927715" y="4973254"/>
            <a:ext cx="2520000" cy="10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/>
          <p:cNvPicPr preferRelativeResize="0"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5938200" y="6078153"/>
            <a:ext cx="2520000" cy="10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/>
          <p:cNvPicPr preferRelativeResize="0"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5938200" y="7142280"/>
            <a:ext cx="2520000" cy="10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/>
          <p:cNvPicPr preferRelativeResize="0"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5915999" y="8241802"/>
            <a:ext cx="2520000" cy="10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56963" y="5160505"/>
            <a:ext cx="2476500" cy="10858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69470" y="6449419"/>
            <a:ext cx="3095625" cy="109537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76013" y="7803537"/>
            <a:ext cx="2457450" cy="1076325"/>
          </a:xfrm>
          <a:prstGeom prst="rect">
            <a:avLst/>
          </a:prstGeom>
        </p:spPr>
      </p:pic>
      <p:pic>
        <p:nvPicPr>
          <p:cNvPr id="23" name="Object 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438678" y="2997002"/>
            <a:ext cx="7821279" cy="22167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58640" y="1398361"/>
            <a:ext cx="4829943" cy="150123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71980" y="-879140"/>
            <a:ext cx="5467180" cy="60440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42857" y="-54107"/>
            <a:ext cx="9142857" cy="10316446"/>
            <a:chOff x="9142857" y="-54107"/>
            <a:chExt cx="9142857" cy="1031644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-54107"/>
              <a:ext cx="9142857" cy="1031644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28574" y="1422317"/>
            <a:ext cx="6600714" cy="132682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38678" y="2997002"/>
            <a:ext cx="7381666" cy="66271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7409" y="2946209"/>
            <a:ext cx="7621904" cy="6368846"/>
            <a:chOff x="697409" y="2946209"/>
            <a:chExt cx="7621904" cy="636884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697839" y="177490"/>
              <a:ext cx="15243807" cy="12737692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7409" y="2946209"/>
              <a:ext cx="7621904" cy="63688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58640" y="1398361"/>
            <a:ext cx="4829943" cy="150123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71980" y="-879140"/>
            <a:ext cx="5467180" cy="60440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42857" y="-54107"/>
            <a:ext cx="9142857" cy="10316446"/>
            <a:chOff x="9142857" y="-54107"/>
            <a:chExt cx="9142857" cy="1031644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-54107"/>
              <a:ext cx="9142857" cy="1031644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28574" y="1422317"/>
            <a:ext cx="6648712" cy="133596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12021" y="3040535"/>
            <a:ext cx="9020208" cy="28009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4699" y="3144263"/>
            <a:ext cx="8258622" cy="6190219"/>
            <a:chOff x="434699" y="3144263"/>
            <a:chExt cx="8258622" cy="619021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3290568" y="453197"/>
              <a:ext cx="16517243" cy="12380438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4699" y="3144263"/>
              <a:ext cx="8258622" cy="61902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35279" y="6000972"/>
            <a:ext cx="3610753" cy="1645054"/>
            <a:chOff x="9735279" y="6000972"/>
            <a:chExt cx="3610753" cy="16450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35279" y="6000972"/>
              <a:ext cx="3610753" cy="164505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90253" y="8295755"/>
            <a:ext cx="9136026" cy="152554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847846" y="6000972"/>
            <a:ext cx="3854195" cy="1724640"/>
            <a:chOff x="13847846" y="6000972"/>
            <a:chExt cx="3854195" cy="172464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47846" y="6000972"/>
              <a:ext cx="3854195" cy="17246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Object 9">
            <a:extLst>
              <a:ext uri="{FF2B5EF4-FFF2-40B4-BE49-F238E27FC236}">
                <a16:creationId xmlns:a16="http://schemas.microsoft.com/office/drawing/2014/main" id="{E27E625D-8C70-4480-BFED-A43D97859EF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670410" y="0"/>
            <a:ext cx="10661216" cy="13601700"/>
          </a:xfrm>
          <a:prstGeom prst="rect">
            <a:avLst/>
          </a:prstGeom>
        </p:spPr>
      </p:pic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58640" y="1398361"/>
            <a:ext cx="4829943" cy="150123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71980" y="-879140"/>
            <a:ext cx="5467180" cy="60440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42857" y="-54107"/>
            <a:ext cx="9142857" cy="10316446"/>
            <a:chOff x="9142857" y="-54107"/>
            <a:chExt cx="9142857" cy="1031644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-54107"/>
              <a:ext cx="9142857" cy="10316446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D3EC856E-7647-4250-AA6E-BD7C0E5923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6371" y="2797442"/>
            <a:ext cx="5035811" cy="713598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F8A0135-AB61-482A-B504-76C570174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90806" y="7505700"/>
            <a:ext cx="4320944" cy="20767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Object 6">
            <a:extLst>
              <a:ext uri="{FF2B5EF4-FFF2-40B4-BE49-F238E27FC236}">
                <a16:creationId xmlns:a16="http://schemas.microsoft.com/office/drawing/2014/main" id="{BB7287E4-6E60-427C-B9B5-B5A42B508125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81118" y="1398361"/>
            <a:ext cx="5369826" cy="1335968"/>
          </a:xfrm>
          <a:prstGeom prst="rect">
            <a:avLst/>
          </a:prstGeom>
        </p:spPr>
      </p:pic>
      <p:pic>
        <p:nvPicPr>
          <p:cNvPr id="25" name="Object 14">
            <a:extLst>
              <a:ext uri="{FF2B5EF4-FFF2-40B4-BE49-F238E27FC236}">
                <a16:creationId xmlns:a16="http://schemas.microsoft.com/office/drawing/2014/main" id="{5A4A3F54-42AF-4AB5-A1EC-BCF457424E80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25546" y="2788436"/>
            <a:ext cx="8377478" cy="1565354"/>
          </a:xfrm>
          <a:prstGeom prst="rect">
            <a:avLst/>
          </a:prstGeom>
        </p:spPr>
      </p:pic>
      <p:pic>
        <p:nvPicPr>
          <p:cNvPr id="26" name="Object 17">
            <a:extLst>
              <a:ext uri="{FF2B5EF4-FFF2-40B4-BE49-F238E27FC236}">
                <a16:creationId xmlns:a16="http://schemas.microsoft.com/office/drawing/2014/main" id="{A113090C-FEF3-42BC-A88C-BF4662A9FE55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829800" y="5493209"/>
            <a:ext cx="7552850" cy="1565345"/>
          </a:xfrm>
          <a:prstGeom prst="rect">
            <a:avLst/>
          </a:prstGeom>
        </p:spPr>
      </p:pic>
      <p:pic>
        <p:nvPicPr>
          <p:cNvPr id="27" name="Object 18">
            <a:extLst>
              <a:ext uri="{FF2B5EF4-FFF2-40B4-BE49-F238E27FC236}">
                <a16:creationId xmlns:a16="http://schemas.microsoft.com/office/drawing/2014/main" id="{0BE4FC7D-0D60-447B-900B-E0002BF03CB8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22063" y="4497254"/>
            <a:ext cx="7087935" cy="89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00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58640" y="1398361"/>
            <a:ext cx="4829943" cy="150123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71980" y="-879140"/>
            <a:ext cx="5467180" cy="60440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03677" y="-54107"/>
            <a:ext cx="6582037" cy="10316446"/>
            <a:chOff x="11703677" y="-54107"/>
            <a:chExt cx="6582037" cy="1031644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03677" y="-54107"/>
              <a:ext cx="6582037" cy="1031644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98955" y="898517"/>
            <a:ext cx="6775659" cy="123581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930696" y="3052078"/>
            <a:ext cx="5956444" cy="20863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00860" y="3039041"/>
            <a:ext cx="6074573" cy="3521568"/>
            <a:chOff x="407160" y="3000946"/>
            <a:chExt cx="6074573" cy="352156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400269" y="1470019"/>
              <a:ext cx="12149147" cy="7043136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7160" y="3000946"/>
              <a:ext cx="6074573" cy="35215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42090" y="3039041"/>
            <a:ext cx="4663842" cy="6648455"/>
            <a:chOff x="6742090" y="3039041"/>
            <a:chExt cx="4663842" cy="664845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14584" y="19229"/>
              <a:ext cx="9327683" cy="13296910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42090" y="3039041"/>
              <a:ext cx="4663842" cy="6648455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8BCC149C-2076-4E3D-9ADF-9FA6A63AC0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79783" y="7801899"/>
            <a:ext cx="4320458" cy="2086305"/>
          </a:xfrm>
          <a:prstGeom prst="rect">
            <a:avLst/>
          </a:prstGeom>
        </p:spPr>
      </p:pic>
      <p:grpSp>
        <p:nvGrpSpPr>
          <p:cNvPr id="20" name="그룹 1003">
            <a:extLst>
              <a:ext uri="{FF2B5EF4-FFF2-40B4-BE49-F238E27FC236}">
                <a16:creationId xmlns:a16="http://schemas.microsoft.com/office/drawing/2014/main" id="{2546DF97-4A62-44C8-8899-5BFF0AC7F862}"/>
              </a:ext>
            </a:extLst>
          </p:cNvPr>
          <p:cNvGrpSpPr/>
          <p:nvPr/>
        </p:nvGrpSpPr>
        <p:grpSpPr>
          <a:xfrm>
            <a:off x="608047" y="7053169"/>
            <a:ext cx="4268840" cy="2076733"/>
            <a:chOff x="6323243" y="3066124"/>
            <a:chExt cx="4268840" cy="2076733"/>
          </a:xfrm>
        </p:grpSpPr>
        <p:pic>
          <p:nvPicPr>
            <p:cNvPr id="21" name="Object 12">
              <a:extLst>
                <a:ext uri="{FF2B5EF4-FFF2-40B4-BE49-F238E27FC236}">
                  <a16:creationId xmlns:a16="http://schemas.microsoft.com/office/drawing/2014/main" id="{66852EDB-E07A-4287-9E9F-91E791C3C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23243" y="3066124"/>
              <a:ext cx="4268840" cy="2076733"/>
            </a:xfrm>
            <a:prstGeom prst="rect">
              <a:avLst/>
            </a:prstGeom>
          </p:spPr>
        </p:pic>
      </p:grpSp>
      <p:pic>
        <p:nvPicPr>
          <p:cNvPr id="24" name="Object 16">
            <a:extLst>
              <a:ext uri="{FF2B5EF4-FFF2-40B4-BE49-F238E27FC236}">
                <a16:creationId xmlns:a16="http://schemas.microsoft.com/office/drawing/2014/main" id="{701E1E43-27CF-4FBE-B0BF-03B7E6AA5416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953550" y="5993850"/>
            <a:ext cx="6334450" cy="1328527"/>
          </a:xfrm>
          <a:prstGeom prst="rect">
            <a:avLst/>
          </a:prstGeom>
        </p:spPr>
      </p:pic>
      <p:pic>
        <p:nvPicPr>
          <p:cNvPr id="25" name="Object 17">
            <a:extLst>
              <a:ext uri="{FF2B5EF4-FFF2-40B4-BE49-F238E27FC236}">
                <a16:creationId xmlns:a16="http://schemas.microsoft.com/office/drawing/2014/main" id="{00C4D711-0F3E-46B7-B8A6-821768D8B968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976630" y="4939959"/>
            <a:ext cx="6020308" cy="7709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78151" y="0"/>
            <a:ext cx="8126771" cy="10316446"/>
            <a:chOff x="10178151" y="0"/>
            <a:chExt cx="8126771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8151" y="0"/>
              <a:ext cx="8126771" cy="103164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17189" y="746719"/>
            <a:ext cx="1170871" cy="85862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08763" y="1201586"/>
            <a:ext cx="2291374" cy="77443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73109" y="5012611"/>
            <a:ext cx="4417767" cy="337323"/>
            <a:chOff x="1573109" y="5012611"/>
            <a:chExt cx="4417767" cy="3373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3109" y="5012611"/>
              <a:ext cx="4417767" cy="33732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64689" y="4291566"/>
            <a:ext cx="1805178" cy="12947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914046" y="4052011"/>
            <a:ext cx="1297709" cy="1297923"/>
            <a:chOff x="5914046" y="4052011"/>
            <a:chExt cx="1297709" cy="12979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4046" y="4052011"/>
              <a:ext cx="1297709" cy="12979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Object 9">
            <a:extLst>
              <a:ext uri="{FF2B5EF4-FFF2-40B4-BE49-F238E27FC236}">
                <a16:creationId xmlns:a16="http://schemas.microsoft.com/office/drawing/2014/main" id="{17EB82CB-D33E-4501-AF2D-FB5A3D97F58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725820" y="1606308"/>
            <a:ext cx="15152884" cy="7804392"/>
          </a:xfrm>
          <a:prstGeom prst="rect">
            <a:avLst/>
          </a:prstGeom>
        </p:spPr>
      </p:pic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58640" y="1398361"/>
            <a:ext cx="4829943" cy="150123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71980" y="-879140"/>
            <a:ext cx="5467180" cy="60440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42857" y="-54107"/>
            <a:ext cx="9142857" cy="10316446"/>
            <a:chOff x="9142857" y="-54107"/>
            <a:chExt cx="9142857" cy="1031644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-54107"/>
              <a:ext cx="9142857" cy="1031644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28574" y="1422317"/>
            <a:ext cx="7362603" cy="134892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90097" y="2962849"/>
            <a:ext cx="6635015" cy="216502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914178" y="5450744"/>
            <a:ext cx="3597621" cy="1737060"/>
            <a:chOff x="9914178" y="5450744"/>
            <a:chExt cx="3597621" cy="173706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14178" y="5450744"/>
              <a:ext cx="3597621" cy="17370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248319" y="5450744"/>
            <a:ext cx="3573365" cy="1752191"/>
            <a:chOff x="14248319" y="5450744"/>
            <a:chExt cx="3573365" cy="175219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248319" y="5450744"/>
              <a:ext cx="3573365" cy="17521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04638" y="4090094"/>
            <a:ext cx="2252241" cy="493714"/>
            <a:chOff x="10104638" y="4090094"/>
            <a:chExt cx="2252241" cy="49371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04638" y="4090094"/>
              <a:ext cx="2252241" cy="493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891094" y="4098585"/>
            <a:ext cx="2252241" cy="493714"/>
            <a:chOff x="12891094" y="4098585"/>
            <a:chExt cx="2252241" cy="49371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891094" y="4098585"/>
              <a:ext cx="2252241" cy="493714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5B66D2CD-94CA-4C96-8A13-8EB06B9E02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3807" y="7641813"/>
            <a:ext cx="3488932" cy="1636282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4757" y="3308653"/>
            <a:ext cx="7799460" cy="3879151"/>
          </a:xfrm>
          <a:prstGeom prst="rect">
            <a:avLst/>
          </a:prstGeom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</p:pic>
      <p:pic>
        <p:nvPicPr>
          <p:cNvPr id="21" name="Object 24">
            <a:extLst>
              <a:ext uri="{FF2B5EF4-FFF2-40B4-BE49-F238E27FC236}">
                <a16:creationId xmlns:a16="http://schemas.microsoft.com/office/drawing/2014/main" id="{F55D13FE-2A95-4327-8809-22FC555ACA17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987636" y="6557284"/>
            <a:ext cx="15778731" cy="45514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58640" y="1398361"/>
            <a:ext cx="4845522" cy="1500989"/>
          </a:xfrm>
          <a:prstGeom prst="rect">
            <a:avLst/>
          </a:prstGeom>
        </p:spPr>
      </p:pic>
      <p:pic>
        <p:nvPicPr>
          <p:cNvPr id="5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71980" y="-879140"/>
            <a:ext cx="5473731" cy="6019360"/>
          </a:xfrm>
          <a:prstGeom prst="rect">
            <a:avLst/>
          </a:prstGeom>
        </p:spPr>
      </p:pic>
      <p:grpSp>
        <p:nvGrpSpPr>
          <p:cNvPr id="6" name="그룹 1001"/>
          <p:cNvGrpSpPr/>
          <p:nvPr/>
        </p:nvGrpSpPr>
        <p:grpSpPr>
          <a:xfrm>
            <a:off x="9142857" y="-54107"/>
            <a:ext cx="9142857" cy="10628422"/>
            <a:chOff x="9142857" y="-54107"/>
            <a:chExt cx="9142857" cy="10628422"/>
          </a:xfrm>
        </p:grpSpPr>
        <p:pic>
          <p:nvPicPr>
            <p:cNvPr id="7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-54107"/>
              <a:ext cx="9142857" cy="10628422"/>
            </a:xfrm>
            <a:prstGeom prst="rect">
              <a:avLst/>
            </a:prstGeom>
          </p:spPr>
        </p:pic>
      </p:grpSp>
      <p:pic>
        <p:nvPicPr>
          <p:cNvPr id="8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28574" y="1422317"/>
            <a:ext cx="7296808" cy="1339484"/>
          </a:xfrm>
          <a:prstGeom prst="rect">
            <a:avLst/>
          </a:prstGeom>
        </p:spPr>
      </p:pic>
      <p:pic>
        <p:nvPicPr>
          <p:cNvPr id="9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90097" y="2962849"/>
            <a:ext cx="7614422" cy="1519565"/>
          </a:xfrm>
          <a:prstGeom prst="rect">
            <a:avLst/>
          </a:prstGeom>
        </p:spPr>
      </p:pic>
      <p:grpSp>
        <p:nvGrpSpPr>
          <p:cNvPr id="10" name="그룹 1002"/>
          <p:cNvGrpSpPr/>
          <p:nvPr/>
        </p:nvGrpSpPr>
        <p:grpSpPr>
          <a:xfrm>
            <a:off x="642767" y="2998890"/>
            <a:ext cx="7866135" cy="5904911"/>
            <a:chOff x="407160" y="3085217"/>
            <a:chExt cx="7866135" cy="5904911"/>
          </a:xfrm>
        </p:grpSpPr>
        <p:pic>
          <p:nvPicPr>
            <p:cNvPr id="11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7160" y="3085217"/>
              <a:ext cx="7866135" cy="5904911"/>
            </a:xfrm>
            <a:prstGeom prst="rect">
              <a:avLst/>
            </a:prstGeom>
          </p:spPr>
        </p:pic>
      </p:grpSp>
      <p:grpSp>
        <p:nvGrpSpPr>
          <p:cNvPr id="12" name="그룹 1003"/>
          <p:cNvGrpSpPr/>
          <p:nvPr/>
        </p:nvGrpSpPr>
        <p:grpSpPr>
          <a:xfrm>
            <a:off x="9996099" y="6819900"/>
            <a:ext cx="6171429" cy="2846512"/>
            <a:chOff x="10266255" y="5260104"/>
            <a:chExt cx="6171429" cy="284651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66255" y="5260104"/>
              <a:ext cx="6171429" cy="2846512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66403" y="4768643"/>
            <a:ext cx="3426197" cy="152572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65207" y="4780922"/>
            <a:ext cx="3326411" cy="148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28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58640" y="1398361"/>
            <a:ext cx="4829943" cy="150123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71980" y="-879140"/>
            <a:ext cx="5467180" cy="60440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03677" y="-54107"/>
            <a:ext cx="6582037" cy="10316446"/>
            <a:chOff x="11703677" y="-54107"/>
            <a:chExt cx="6582037" cy="1031644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03677" y="-54107"/>
              <a:ext cx="6582037" cy="1031644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89431" y="888993"/>
            <a:ext cx="5879524" cy="134815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38678" y="2997002"/>
            <a:ext cx="541449" cy="64532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73205" y="5408160"/>
            <a:ext cx="3792284" cy="1785472"/>
            <a:chOff x="573205" y="5408160"/>
            <a:chExt cx="3792284" cy="178547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206397" y="4631964"/>
              <a:ext cx="7584568" cy="3570945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3205" y="5408160"/>
              <a:ext cx="3792284" cy="178547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388843" y="7927963"/>
            <a:ext cx="3652324" cy="1854475"/>
            <a:chOff x="13388843" y="7927963"/>
            <a:chExt cx="3652324" cy="185447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88843" y="7927963"/>
              <a:ext cx="3652324" cy="18544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237997" y="3039041"/>
            <a:ext cx="5373969" cy="6743397"/>
            <a:chOff x="5237997" y="3039041"/>
            <a:chExt cx="5373969" cy="674339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01779" y="18109"/>
              <a:ext cx="10747938" cy="13486794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37997" y="3039041"/>
              <a:ext cx="5373969" cy="674339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73205" y="3094118"/>
            <a:ext cx="3792284" cy="1916207"/>
            <a:chOff x="573205" y="3094118"/>
            <a:chExt cx="3792284" cy="191620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1197863" y="2261088"/>
              <a:ext cx="7584568" cy="3832414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3205" y="3094118"/>
              <a:ext cx="3792284" cy="191620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889247" y="3259491"/>
            <a:ext cx="6339928" cy="280095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41216" y="2592492"/>
            <a:ext cx="6673410" cy="40110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846005" y="3872155"/>
            <a:ext cx="2892010" cy="2892010"/>
            <a:chOff x="7846005" y="3872155"/>
            <a:chExt cx="2892010" cy="289201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6005" y="3872155"/>
              <a:ext cx="2892010" cy="28920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A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4745" y="59671"/>
            <a:ext cx="5202187" cy="71150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81590" y="3308571"/>
            <a:ext cx="4980552" cy="150136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81590" y="4409504"/>
            <a:ext cx="8531598" cy="15246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327011" y="6993084"/>
            <a:ext cx="2182953" cy="1982188"/>
            <a:chOff x="14327011" y="6993084"/>
            <a:chExt cx="2182953" cy="19821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27011" y="6993084"/>
              <a:ext cx="2182953" cy="198218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99526" y="6885773"/>
            <a:ext cx="9201623" cy="13839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94153" y="1143859"/>
            <a:ext cx="3466437" cy="15728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645714" y="4032689"/>
            <a:ext cx="5104608" cy="4873977"/>
            <a:chOff x="6645714" y="4032689"/>
            <a:chExt cx="5104608" cy="487397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45714" y="4032689"/>
              <a:ext cx="5104608" cy="487397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09674" y="4801220"/>
            <a:ext cx="1839367" cy="627352"/>
            <a:chOff x="6509674" y="4801220"/>
            <a:chExt cx="1839367" cy="62735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09674" y="4801220"/>
              <a:ext cx="1839367" cy="62735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43105" y="5627954"/>
            <a:ext cx="4694375" cy="133515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290963" y="4801220"/>
            <a:ext cx="1821892" cy="627352"/>
            <a:chOff x="10290963" y="4801220"/>
            <a:chExt cx="1821892" cy="62735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90963" y="4801220"/>
              <a:ext cx="1821892" cy="6273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45714" y="7512991"/>
            <a:ext cx="1703326" cy="627352"/>
            <a:chOff x="6645714" y="7512991"/>
            <a:chExt cx="1703326" cy="6273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45714" y="7512991"/>
              <a:ext cx="1703326" cy="6273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290963" y="7512991"/>
            <a:ext cx="2825021" cy="627352"/>
            <a:chOff x="10290963" y="7512991"/>
            <a:chExt cx="2825021" cy="62735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90963" y="7512991"/>
              <a:ext cx="2825021" cy="62735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8677" y="-368419"/>
            <a:ext cx="3293510" cy="384624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38245" y="3171806"/>
            <a:ext cx="6171429" cy="2522718"/>
            <a:chOff x="338245" y="3171806"/>
            <a:chExt cx="6171429" cy="252271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2582808" y="2075108"/>
              <a:ext cx="12342857" cy="5045435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8245" y="3171806"/>
              <a:ext cx="6171429" cy="252271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38245" y="7253127"/>
            <a:ext cx="6171429" cy="2316602"/>
            <a:chOff x="338245" y="7253127"/>
            <a:chExt cx="6171429" cy="231660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2596261" y="6246034"/>
              <a:ext cx="12342857" cy="463320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8245" y="7253127"/>
              <a:ext cx="6171429" cy="2316602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969268" y="3145094"/>
            <a:ext cx="2766225" cy="106877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969268" y="6790934"/>
            <a:ext cx="3791556" cy="107913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423230" y="4284652"/>
            <a:ext cx="3556032" cy="106206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115984" y="7327157"/>
            <a:ext cx="4015462" cy="2481638"/>
            <a:chOff x="13115984" y="7327157"/>
            <a:chExt cx="4015462" cy="248163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270233" y="6248317"/>
              <a:ext cx="8030923" cy="4963277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115984" y="7327157"/>
              <a:ext cx="4015462" cy="2481638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242092" y="6790934"/>
            <a:ext cx="3354894" cy="105536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664598" y="534077"/>
            <a:ext cx="3394286" cy="6171429"/>
            <a:chOff x="13664598" y="534077"/>
            <a:chExt cx="3394286" cy="617142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664598" y="534077"/>
              <a:ext cx="3394286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68460" y="4195299"/>
            <a:ext cx="2003361" cy="2003361"/>
            <a:chOff x="3368460" y="4195299"/>
            <a:chExt cx="2003361" cy="20033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8460" y="4195299"/>
              <a:ext cx="2003361" cy="20033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71821" y="7143674"/>
            <a:ext cx="2776975" cy="788794"/>
            <a:chOff x="5371821" y="7143674"/>
            <a:chExt cx="2776975" cy="7887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1821" y="7143674"/>
              <a:ext cx="2776975" cy="78879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08107" y="1270418"/>
            <a:ext cx="3646527" cy="157285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7288693"/>
            <a:ext cx="3170496" cy="504960"/>
            <a:chOff x="0" y="7288693"/>
            <a:chExt cx="3170496" cy="5049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7288693"/>
              <a:ext cx="3170496" cy="5049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639025" y="7143674"/>
            <a:ext cx="2796022" cy="788794"/>
            <a:chOff x="10639025" y="7143674"/>
            <a:chExt cx="2796022" cy="78879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39025" y="7143674"/>
              <a:ext cx="2796022" cy="78879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228086" y="7285591"/>
            <a:ext cx="3057628" cy="504960"/>
            <a:chOff x="15228086" y="7285591"/>
            <a:chExt cx="3057628" cy="50496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28086" y="7285591"/>
              <a:ext cx="3057628" cy="50496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11318" y="7480930"/>
            <a:ext cx="1949883" cy="164815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498827" y="4689535"/>
            <a:ext cx="1719515" cy="92877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162005" y="5953661"/>
            <a:ext cx="416270" cy="1362293"/>
            <a:chOff x="4162005" y="5953661"/>
            <a:chExt cx="416270" cy="136229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4162005" y="6899684"/>
              <a:ext cx="416270" cy="416270"/>
              <a:chOff x="4162005" y="6899684"/>
              <a:chExt cx="416270" cy="416270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162005" y="6899684"/>
                <a:ext cx="416270" cy="41627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4338269" y="5953661"/>
              <a:ext cx="63743" cy="1151597"/>
              <a:chOff x="4338269" y="5953661"/>
              <a:chExt cx="63743" cy="1151597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338269" y="5953661"/>
                <a:ext cx="63743" cy="1151597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8244889" y="4204823"/>
            <a:ext cx="2003361" cy="3120655"/>
            <a:chOff x="8244889" y="4204823"/>
            <a:chExt cx="2003361" cy="3120655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8244889" y="4204823"/>
              <a:ext cx="2003361" cy="2003361"/>
              <a:chOff x="8244889" y="4204823"/>
              <a:chExt cx="2003361" cy="2003361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244889" y="4204823"/>
                <a:ext cx="2003361" cy="2003361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038435" y="6909207"/>
              <a:ext cx="416270" cy="416270"/>
              <a:chOff x="9038435" y="6909207"/>
              <a:chExt cx="416270" cy="416270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038435" y="6909207"/>
                <a:ext cx="416270" cy="416270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9214698" y="5963185"/>
              <a:ext cx="63743" cy="1151597"/>
              <a:chOff x="9214698" y="5963185"/>
              <a:chExt cx="63743" cy="115159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9214698" y="5963185"/>
                <a:ext cx="63743" cy="1151597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3224725" y="4168038"/>
            <a:ext cx="2003361" cy="3120655"/>
            <a:chOff x="13224725" y="4168038"/>
            <a:chExt cx="2003361" cy="3120655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3224725" y="4168038"/>
              <a:ext cx="2003361" cy="2003361"/>
              <a:chOff x="13224725" y="4168038"/>
              <a:chExt cx="2003361" cy="2003361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224725" y="4168038"/>
                <a:ext cx="2003361" cy="2003361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4018270" y="6872422"/>
              <a:ext cx="416270" cy="416270"/>
              <a:chOff x="14018270" y="6872422"/>
              <a:chExt cx="416270" cy="41627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4018270" y="6872422"/>
                <a:ext cx="416270" cy="416270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4194534" y="5926400"/>
              <a:ext cx="63743" cy="1151597"/>
              <a:chOff x="14194534" y="5926400"/>
              <a:chExt cx="63743" cy="1151597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4194534" y="5926400"/>
                <a:ext cx="63743" cy="1151597"/>
              </a:xfrm>
              <a:prstGeom prst="rect">
                <a:avLst/>
              </a:prstGeom>
            </p:spPr>
          </p:pic>
        </p:grpSp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58677" y="-368418"/>
            <a:ext cx="3269327" cy="3846233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52185" y="7210342"/>
            <a:ext cx="1729576" cy="656174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707809" y="7200818"/>
            <a:ext cx="1803860" cy="656174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432402" y="4743659"/>
            <a:ext cx="1719515" cy="928777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355050" y="4692002"/>
            <a:ext cx="1719515" cy="928777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91655" y="7480930"/>
            <a:ext cx="2198023" cy="660365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083562" y="7214268"/>
            <a:ext cx="1729578" cy="656175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167583" y="7480930"/>
            <a:ext cx="2050217" cy="669508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5803430" y="7209116"/>
            <a:ext cx="1787101" cy="656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881509" y="6609376"/>
            <a:ext cx="5140196" cy="1404555"/>
            <a:chOff x="12881509" y="6609376"/>
            <a:chExt cx="5140196" cy="14045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81509" y="6609376"/>
              <a:ext cx="5140196" cy="14045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90787" y="6571281"/>
            <a:ext cx="5140898" cy="1404555"/>
            <a:chOff x="6790787" y="6571281"/>
            <a:chExt cx="5140898" cy="14045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90787" y="6571281"/>
              <a:ext cx="5140898" cy="14045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900879" y="3737785"/>
            <a:ext cx="5140196" cy="1404555"/>
            <a:chOff x="12900879" y="3737785"/>
            <a:chExt cx="5140196" cy="14045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00879" y="3737785"/>
              <a:ext cx="5140196" cy="14045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91489" y="3735260"/>
            <a:ext cx="5140196" cy="1404555"/>
            <a:chOff x="6791489" y="3735260"/>
            <a:chExt cx="5140196" cy="14045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91489" y="3735260"/>
              <a:ext cx="5140196" cy="14045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9431" y="6561757"/>
            <a:ext cx="5140196" cy="1404555"/>
            <a:chOff x="939431" y="6561757"/>
            <a:chExt cx="5140196" cy="140455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9431" y="6561757"/>
              <a:ext cx="5140196" cy="140455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41438" y="6994200"/>
            <a:ext cx="2431936" cy="51792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387005" y="4148641"/>
            <a:ext cx="2489348" cy="56655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55239" y="7003724"/>
            <a:ext cx="3320170" cy="58331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333672" y="6859960"/>
            <a:ext cx="3132163" cy="92997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37165" y="1270413"/>
            <a:ext cx="3512215" cy="157285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8677" y="-368418"/>
            <a:ext cx="3289108" cy="384623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39431" y="3690166"/>
            <a:ext cx="5140196" cy="1404555"/>
            <a:chOff x="939431" y="3690166"/>
            <a:chExt cx="5140196" cy="140455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9431" y="3690166"/>
              <a:ext cx="5140196" cy="140455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37629" y="3859980"/>
            <a:ext cx="2862359" cy="100437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86820" y="4144523"/>
            <a:ext cx="3535776" cy="56038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56547" y="3951377"/>
            <a:ext cx="978406" cy="978406"/>
            <a:chOff x="1256547" y="3951377"/>
            <a:chExt cx="978406" cy="97840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56547" y="3951377"/>
              <a:ext cx="978406" cy="97840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809915" y="3661595"/>
            <a:ext cx="1465047" cy="1478220"/>
            <a:chOff x="6809915" y="3661595"/>
            <a:chExt cx="1465047" cy="147822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09915" y="3661595"/>
              <a:ext cx="1465047" cy="147822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109634" y="3761593"/>
            <a:ext cx="1250668" cy="1250668"/>
            <a:chOff x="13109634" y="3761593"/>
            <a:chExt cx="1250668" cy="125066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109634" y="3761593"/>
              <a:ext cx="1250668" cy="125066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41856" y="7011786"/>
            <a:ext cx="1485296" cy="465755"/>
            <a:chOff x="1041856" y="7011786"/>
            <a:chExt cx="1485296" cy="46575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1856" y="7011786"/>
              <a:ext cx="1485296" cy="46575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354029" y="6506991"/>
            <a:ext cx="2422471" cy="1613971"/>
            <a:chOff x="6354029" y="6506991"/>
            <a:chExt cx="2422471" cy="161397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54029" y="6506991"/>
              <a:ext cx="2422471" cy="161397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198700" y="6673443"/>
            <a:ext cx="1071051" cy="1235725"/>
            <a:chOff x="13198700" y="6673443"/>
            <a:chExt cx="1071051" cy="123572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198700" y="6673443"/>
              <a:ext cx="1071051" cy="12357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64568" y="5037322"/>
            <a:ext cx="6332916" cy="389300"/>
            <a:chOff x="6464568" y="5037322"/>
            <a:chExt cx="6332916" cy="3893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6464568" y="5037322"/>
              <a:ext cx="6332916" cy="3893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437056" y="2899474"/>
            <a:ext cx="4275696" cy="4275696"/>
            <a:chOff x="12437056" y="2899474"/>
            <a:chExt cx="4275696" cy="42756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37056" y="2899474"/>
              <a:ext cx="4275696" cy="42756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26414" y="8062433"/>
            <a:ext cx="2780052" cy="373418"/>
            <a:chOff x="2926414" y="8062433"/>
            <a:chExt cx="2780052" cy="3734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2220000">
              <a:off x="2926414" y="8062433"/>
              <a:ext cx="2780052" cy="3734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6083" y="5317502"/>
            <a:ext cx="2931641" cy="2931641"/>
            <a:chOff x="696083" y="5317502"/>
            <a:chExt cx="2931641" cy="293164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6083" y="5317502"/>
              <a:ext cx="2931641" cy="293164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070269" y="7131157"/>
            <a:ext cx="2373808" cy="373418"/>
            <a:chOff x="5070269" y="7131157"/>
            <a:chExt cx="2373808" cy="3734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60000">
              <a:off x="5070269" y="7131157"/>
              <a:ext cx="2373808" cy="3734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627724" y="7263491"/>
            <a:ext cx="5829011" cy="3815967"/>
            <a:chOff x="3627724" y="7263491"/>
            <a:chExt cx="5829011" cy="381596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3627724" y="7263491"/>
              <a:ext cx="5829011" cy="381596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07432" y="1017295"/>
            <a:ext cx="3512216" cy="157285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6407" y="-494391"/>
            <a:ext cx="3269317" cy="384622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71114" y="8420240"/>
            <a:ext cx="2784733" cy="154796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832443" y="3714463"/>
            <a:ext cx="2931641" cy="2931641"/>
            <a:chOff x="4832443" y="3714463"/>
            <a:chExt cx="2931641" cy="293164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32443" y="3714463"/>
              <a:ext cx="2931641" cy="293164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709460" y="4678083"/>
            <a:ext cx="2569808" cy="105536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015263" y="4364724"/>
            <a:ext cx="1811978" cy="1811978"/>
            <a:chOff x="9015263" y="4364724"/>
            <a:chExt cx="1811978" cy="181197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3120000">
              <a:off x="9015263" y="4364724"/>
              <a:ext cx="1811978" cy="181197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922386" y="4792524"/>
            <a:ext cx="1690400" cy="97300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24027" y="6272201"/>
            <a:ext cx="2814050" cy="106207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743219" y="1696405"/>
            <a:ext cx="2283225" cy="2283225"/>
            <a:chOff x="13743219" y="1696405"/>
            <a:chExt cx="2283225" cy="2283225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3978843" y="1932029"/>
              <a:ext cx="1811978" cy="1811978"/>
              <a:chOff x="13978843" y="1932029"/>
              <a:chExt cx="1811978" cy="1811978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1080000">
                <a:off x="13978843" y="1932029"/>
                <a:ext cx="1811978" cy="1811978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893549" y="2139523"/>
              <a:ext cx="1646327" cy="152758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571140" y="4001244"/>
            <a:ext cx="2283225" cy="2283225"/>
            <a:chOff x="15571140" y="4001244"/>
            <a:chExt cx="2283225" cy="2283225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5806763" y="4236868"/>
              <a:ext cx="1811978" cy="1811978"/>
              <a:chOff x="15806763" y="4236868"/>
              <a:chExt cx="1811978" cy="1811978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1080000">
                <a:off x="15806763" y="4236868"/>
                <a:ext cx="1811978" cy="1811978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721419" y="4444360"/>
              <a:ext cx="1655977" cy="153672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743219" y="5718046"/>
            <a:ext cx="2283225" cy="2283225"/>
            <a:chOff x="13743219" y="5718046"/>
            <a:chExt cx="2283225" cy="2283225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3978843" y="5953670"/>
              <a:ext cx="1811978" cy="1811978"/>
              <a:chOff x="13978843" y="5953670"/>
              <a:chExt cx="1811978" cy="1811978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1080000">
                <a:off x="13978843" y="5953670"/>
                <a:ext cx="1811978" cy="1811978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893489" y="6161166"/>
              <a:ext cx="1647343" cy="152250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731180" y="4001244"/>
            <a:ext cx="2283225" cy="2283225"/>
            <a:chOff x="11731180" y="4001244"/>
            <a:chExt cx="2283225" cy="2283225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1966804" y="4236868"/>
              <a:ext cx="1811978" cy="1811978"/>
              <a:chOff x="11966804" y="4236868"/>
              <a:chExt cx="1811978" cy="1811978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1080000">
                <a:off x="11966804" y="4236868"/>
                <a:ext cx="1811978" cy="1811978"/>
              </a:xfrm>
              <a:prstGeom prst="rect">
                <a:avLst/>
              </a:prstGeom>
            </p:spPr>
          </p:pic>
        </p:grpSp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900461" y="4405305"/>
              <a:ext cx="1464272" cy="16302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764067" cy="10316446"/>
            <a:chOff x="0" y="0"/>
            <a:chExt cx="4764067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764067" cy="103164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02235" y="3139670"/>
            <a:ext cx="3858734" cy="119308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90721" y="5059993"/>
            <a:ext cx="4338980" cy="105871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29676" y="-368417"/>
            <a:ext cx="4614226" cy="38462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011138" y="1163269"/>
            <a:ext cx="13003184" cy="7959176"/>
            <a:chOff x="5011138" y="1163269"/>
            <a:chExt cx="13003184" cy="79591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11138" y="1163269"/>
              <a:ext cx="13003184" cy="79591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764067" cy="10316446"/>
            <a:chOff x="0" y="0"/>
            <a:chExt cx="4764067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764067" cy="103164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02235" y="3139670"/>
            <a:ext cx="3858734" cy="119308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90721" y="5059993"/>
            <a:ext cx="4338980" cy="105871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29676" y="-368417"/>
            <a:ext cx="4614226" cy="38462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011138" y="705832"/>
            <a:ext cx="13032284" cy="8101672"/>
            <a:chOff x="5011138" y="705832"/>
            <a:chExt cx="13032284" cy="810167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11138" y="705832"/>
              <a:ext cx="13032284" cy="81016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kcat2201@outlook.kr</cp:lastModifiedBy>
  <cp:revision>31</cp:revision>
  <dcterms:created xsi:type="dcterms:W3CDTF">2022-04-27T00:11:53Z</dcterms:created>
  <dcterms:modified xsi:type="dcterms:W3CDTF">2022-04-27T15:57:42Z</dcterms:modified>
</cp:coreProperties>
</file>