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4"/>
  </p:sldMasterIdLst>
  <p:notesMasterIdLst>
    <p:notesMasterId r:id="rId17"/>
  </p:notesMasterIdLst>
  <p:sldIdLst>
    <p:sldId id="1751" r:id="rId5"/>
    <p:sldId id="1752" r:id="rId6"/>
    <p:sldId id="1753" r:id="rId7"/>
    <p:sldId id="1754" r:id="rId8"/>
    <p:sldId id="1761" r:id="rId9"/>
    <p:sldId id="1760" r:id="rId10"/>
    <p:sldId id="1762" r:id="rId11"/>
    <p:sldId id="1763" r:id="rId12"/>
    <p:sldId id="1764" r:id="rId13"/>
    <p:sldId id="1765" r:id="rId14"/>
    <p:sldId id="1759" r:id="rId15"/>
    <p:sldId id="17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s" id="{B952AD6C-DDF9-49CE-941F-8BB39C2E98A1}">
          <p14:sldIdLst>
            <p14:sldId id="1751"/>
            <p14:sldId id="1752"/>
            <p14:sldId id="1753"/>
            <p14:sldId id="1754"/>
            <p14:sldId id="1761"/>
            <p14:sldId id="1760"/>
            <p14:sldId id="1762"/>
            <p14:sldId id="1763"/>
            <p14:sldId id="1764"/>
            <p14:sldId id="1765"/>
            <p14:sldId id="1759"/>
            <p14:sldId id="17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A44C89-64DE-E611-999E-66061B95668E}" v="6" dt="2025-09-15T15:14:12.536"/>
    <p1510:client id="{86D4F308-6FBC-5D42-37A3-BBADA9CCCE2D}" v="162" dt="2025-09-15T17:17:50.915"/>
    <p1510:client id="{8EF2CE61-91BD-4855-8FA2-76D694FC1CFE}" v="144" dt="2025-09-15T15:47:34.346"/>
    <p1510:client id="{A0168AB6-0729-3A46-1212-565BBB1362E4}" v="23" dt="2025-09-15T15:39:07.2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llagher, Ryan (LT)" userId="S::ryan.gallagher@nps.edu::d8483a52-8392-4114-ab40-98fc4f0f807d" providerId="AD" clId="Web-{16A44C89-64DE-E611-999E-66061B95668E}"/>
    <pc:docChg chg="modSld">
      <pc:chgData name="Gallagher, Ryan (LT)" userId="S::ryan.gallagher@nps.edu::d8483a52-8392-4114-ab40-98fc4f0f807d" providerId="AD" clId="Web-{16A44C89-64DE-E611-999E-66061B95668E}" dt="2025-09-15T15:14:12.207" v="4" actId="20577"/>
      <pc:docMkLst>
        <pc:docMk/>
      </pc:docMkLst>
      <pc:sldChg chg="modSp">
        <pc:chgData name="Gallagher, Ryan (LT)" userId="S::ryan.gallagher@nps.edu::d8483a52-8392-4114-ab40-98fc4f0f807d" providerId="AD" clId="Web-{16A44C89-64DE-E611-999E-66061B95668E}" dt="2025-09-15T15:14:12.207" v="4" actId="20577"/>
        <pc:sldMkLst>
          <pc:docMk/>
          <pc:sldMk cId="2924360667" sldId="1764"/>
        </pc:sldMkLst>
        <pc:spChg chg="mod">
          <ac:chgData name="Gallagher, Ryan (LT)" userId="S::ryan.gallagher@nps.edu::d8483a52-8392-4114-ab40-98fc4f0f807d" providerId="AD" clId="Web-{16A44C89-64DE-E611-999E-66061B95668E}" dt="2025-09-15T15:14:12.207" v="4" actId="20577"/>
          <ac:spMkLst>
            <pc:docMk/>
            <pc:sldMk cId="2924360667" sldId="1764"/>
            <ac:spMk id="4" creationId="{5F93FC58-E073-B77E-A0DB-EB603EEEAAD8}"/>
          </ac:spMkLst>
        </pc:spChg>
      </pc:sldChg>
    </pc:docChg>
  </pc:docChgLst>
  <pc:docChgLst>
    <pc:chgData name="Gallagher, Ryan (LT)" userId="S::ryan.gallagher@nps.edu::d8483a52-8392-4114-ab40-98fc4f0f807d" providerId="AD" clId="Web-{6D096A0C-C281-01F5-8EA7-C2451C3E32C1}"/>
    <pc:docChg chg="modSld">
      <pc:chgData name="Gallagher, Ryan (LT)" userId="S::ryan.gallagher@nps.edu::d8483a52-8392-4114-ab40-98fc4f0f807d" providerId="AD" clId="Web-{6D096A0C-C281-01F5-8EA7-C2451C3E32C1}" dt="2025-09-12T15:42:59.594" v="4" actId="20577"/>
      <pc:docMkLst>
        <pc:docMk/>
      </pc:docMkLst>
      <pc:sldChg chg="modSp">
        <pc:chgData name="Gallagher, Ryan (LT)" userId="S::ryan.gallagher@nps.edu::d8483a52-8392-4114-ab40-98fc4f0f807d" providerId="AD" clId="Web-{6D096A0C-C281-01F5-8EA7-C2451C3E32C1}" dt="2025-09-12T15:42:59.594" v="4" actId="20577"/>
        <pc:sldMkLst>
          <pc:docMk/>
          <pc:sldMk cId="411923437" sldId="1763"/>
        </pc:sldMkLst>
        <pc:spChg chg="mod">
          <ac:chgData name="Gallagher, Ryan (LT)" userId="S::ryan.gallagher@nps.edu::d8483a52-8392-4114-ab40-98fc4f0f807d" providerId="AD" clId="Web-{6D096A0C-C281-01F5-8EA7-C2451C3E32C1}" dt="2025-09-12T15:42:59.594" v="4" actId="20577"/>
          <ac:spMkLst>
            <pc:docMk/>
            <pc:sldMk cId="411923437" sldId="1763"/>
            <ac:spMk id="4" creationId="{2D187655-D66E-6D9D-A111-DC3431917A5C}"/>
          </ac:spMkLst>
        </pc:spChg>
      </pc:sldChg>
    </pc:docChg>
  </pc:docChgLst>
  <pc:docChgLst>
    <pc:chgData name="Harrell-Parada, Alexis (LT)" userId="S::alexis.harrellparada@nps.edu::9ad848a5-0fba-4904-b817-7b3b3cfd4f19" providerId="AD" clId="Web-{6AB9D397-B864-3F5E-8F6A-6EF40D8829B0}"/>
    <pc:docChg chg="modSld">
      <pc:chgData name="Harrell-Parada, Alexis (LT)" userId="S::alexis.harrellparada@nps.edu::9ad848a5-0fba-4904-b817-7b3b3cfd4f19" providerId="AD" clId="Web-{6AB9D397-B864-3F5E-8F6A-6EF40D8829B0}" dt="2025-09-10T22:45:01.238" v="158" actId="20577"/>
      <pc:docMkLst>
        <pc:docMk/>
      </pc:docMkLst>
      <pc:sldChg chg="modSp">
        <pc:chgData name="Harrell-Parada, Alexis (LT)" userId="S::alexis.harrellparada@nps.edu::9ad848a5-0fba-4904-b817-7b3b3cfd4f19" providerId="AD" clId="Web-{6AB9D397-B864-3F5E-8F6A-6EF40D8829B0}" dt="2025-09-10T22:45:01.238" v="158" actId="20577"/>
        <pc:sldMkLst>
          <pc:docMk/>
          <pc:sldMk cId="3258924904" sldId="1752"/>
        </pc:sldMkLst>
        <pc:spChg chg="mod">
          <ac:chgData name="Harrell-Parada, Alexis (LT)" userId="S::alexis.harrellparada@nps.edu::9ad848a5-0fba-4904-b817-7b3b3cfd4f19" providerId="AD" clId="Web-{6AB9D397-B864-3F5E-8F6A-6EF40D8829B0}" dt="2025-09-10T22:45:01.238" v="158" actId="20577"/>
          <ac:spMkLst>
            <pc:docMk/>
            <pc:sldMk cId="3258924904" sldId="1752"/>
            <ac:spMk id="7" creationId="{426BA1FB-A05B-46EB-C9B3-F43DD80C7BBB}"/>
          </ac:spMkLst>
        </pc:spChg>
      </pc:sldChg>
      <pc:sldChg chg="modSp">
        <pc:chgData name="Harrell-Parada, Alexis (LT)" userId="S::alexis.harrellparada@nps.edu::9ad848a5-0fba-4904-b817-7b3b3cfd4f19" providerId="AD" clId="Web-{6AB9D397-B864-3F5E-8F6A-6EF40D8829B0}" dt="2025-09-10T22:36:22.299" v="3" actId="20577"/>
        <pc:sldMkLst>
          <pc:docMk/>
          <pc:sldMk cId="2692731242" sldId="1759"/>
        </pc:sldMkLst>
        <pc:spChg chg="mod">
          <ac:chgData name="Harrell-Parada, Alexis (LT)" userId="S::alexis.harrellparada@nps.edu::9ad848a5-0fba-4904-b817-7b3b3cfd4f19" providerId="AD" clId="Web-{6AB9D397-B864-3F5E-8F6A-6EF40D8829B0}" dt="2025-09-10T22:36:22.299" v="3" actId="20577"/>
          <ac:spMkLst>
            <pc:docMk/>
            <pc:sldMk cId="2692731242" sldId="1759"/>
            <ac:spMk id="5" creationId="{35EA071D-5BBE-DD35-103D-AB816974DC6D}"/>
          </ac:spMkLst>
        </pc:spChg>
      </pc:sldChg>
    </pc:docChg>
  </pc:docChgLst>
  <pc:docChgLst>
    <pc:chgData name="Gallagher, Ryan (LT)" userId="S::ryan.gallagher@nps.edu::d8483a52-8392-4114-ab40-98fc4f0f807d" providerId="AD" clId="Web-{B51CA64F-0FAB-6572-478E-B8EDF17D85D1}"/>
    <pc:docChg chg="addSld delSld modSld modSection">
      <pc:chgData name="Gallagher, Ryan (LT)" userId="S::ryan.gallagher@nps.edu::d8483a52-8392-4114-ab40-98fc4f0f807d" providerId="AD" clId="Web-{B51CA64F-0FAB-6572-478E-B8EDF17D85D1}" dt="2025-09-10T15:37:40.817" v="1444"/>
      <pc:docMkLst>
        <pc:docMk/>
      </pc:docMkLst>
      <pc:sldChg chg="addSp delSp modSp">
        <pc:chgData name="Gallagher, Ryan (LT)" userId="S::ryan.gallagher@nps.edu::d8483a52-8392-4114-ab40-98fc4f0f807d" providerId="AD" clId="Web-{B51CA64F-0FAB-6572-478E-B8EDF17D85D1}" dt="2025-09-10T15:37:40.817" v="1444"/>
        <pc:sldMkLst>
          <pc:docMk/>
          <pc:sldMk cId="4188274625" sldId="1751"/>
        </pc:sldMkLst>
        <pc:spChg chg="add mod">
          <ac:chgData name="Gallagher, Ryan (LT)" userId="S::ryan.gallagher@nps.edu::d8483a52-8392-4114-ab40-98fc4f0f807d" providerId="AD" clId="Web-{B51CA64F-0FAB-6572-478E-B8EDF17D85D1}" dt="2025-09-10T15:37:40.817" v="1444"/>
          <ac:spMkLst>
            <pc:docMk/>
            <pc:sldMk cId="4188274625" sldId="1751"/>
            <ac:spMk id="4" creationId="{B190009E-C745-E73F-A25A-8CEC3A378497}"/>
          </ac:spMkLst>
        </pc:spChg>
        <pc:spChg chg="mod">
          <ac:chgData name="Gallagher, Ryan (LT)" userId="S::ryan.gallagher@nps.edu::d8483a52-8392-4114-ab40-98fc4f0f807d" providerId="AD" clId="Web-{B51CA64F-0FAB-6572-478E-B8EDF17D85D1}" dt="2025-09-10T15:37:00.020" v="1438" actId="1076"/>
          <ac:spMkLst>
            <pc:docMk/>
            <pc:sldMk cId="4188274625" sldId="1751"/>
            <ac:spMk id="7" creationId="{DE04783C-EE95-C887-17B1-94E0DA648699}"/>
          </ac:spMkLst>
        </pc:spChg>
        <pc:spChg chg="mod">
          <ac:chgData name="Gallagher, Ryan (LT)" userId="S::ryan.gallagher@nps.edu::d8483a52-8392-4114-ab40-98fc4f0f807d" providerId="AD" clId="Web-{B51CA64F-0FAB-6572-478E-B8EDF17D85D1}" dt="2025-09-10T15:37:04.161" v="1439" actId="20577"/>
          <ac:spMkLst>
            <pc:docMk/>
            <pc:sldMk cId="4188274625" sldId="1751"/>
            <ac:spMk id="8" creationId="{D856CA4F-613A-4BEE-CB26-C2801A85F065}"/>
          </ac:spMkLst>
        </pc:spChg>
        <pc:spChg chg="mod">
          <ac:chgData name="Gallagher, Ryan (LT)" userId="S::ryan.gallagher@nps.edu::d8483a52-8392-4114-ab40-98fc4f0f807d" providerId="AD" clId="Web-{B51CA64F-0FAB-6572-478E-B8EDF17D85D1}" dt="2025-09-10T15:37:23.786" v="1442" actId="1076"/>
          <ac:spMkLst>
            <pc:docMk/>
            <pc:sldMk cId="4188274625" sldId="1751"/>
            <ac:spMk id="9" creationId="{441C00E0-2A6E-C853-24FF-D6261A584EA7}"/>
          </ac:spMkLst>
        </pc:spChg>
      </pc:sldChg>
      <pc:sldChg chg="modSp">
        <pc:chgData name="Gallagher, Ryan (LT)" userId="S::ryan.gallagher@nps.edu::d8483a52-8392-4114-ab40-98fc4f0f807d" providerId="AD" clId="Web-{B51CA64F-0FAB-6572-478E-B8EDF17D85D1}" dt="2025-09-09T22:11:21.090" v="1428" actId="20577"/>
        <pc:sldMkLst>
          <pc:docMk/>
          <pc:sldMk cId="3258924904" sldId="1752"/>
        </pc:sldMkLst>
        <pc:spChg chg="mod">
          <ac:chgData name="Gallagher, Ryan (LT)" userId="S::ryan.gallagher@nps.edu::d8483a52-8392-4114-ab40-98fc4f0f807d" providerId="AD" clId="Web-{B51CA64F-0FAB-6572-478E-B8EDF17D85D1}" dt="2025-09-09T22:11:21.090" v="1428" actId="20577"/>
          <ac:spMkLst>
            <pc:docMk/>
            <pc:sldMk cId="3258924904" sldId="1752"/>
            <ac:spMk id="7" creationId="{426BA1FB-A05B-46EB-C9B3-F43DD80C7BBB}"/>
          </ac:spMkLst>
        </pc:spChg>
        <pc:spChg chg="mod">
          <ac:chgData name="Gallagher, Ryan (LT)" userId="S::ryan.gallagher@nps.edu::d8483a52-8392-4114-ab40-98fc4f0f807d" providerId="AD" clId="Web-{B51CA64F-0FAB-6572-478E-B8EDF17D85D1}" dt="2025-09-09T22:11:15.011" v="1425" actId="20577"/>
          <ac:spMkLst>
            <pc:docMk/>
            <pc:sldMk cId="3258924904" sldId="1752"/>
            <ac:spMk id="8" creationId="{0B46F80F-9892-A5E9-5259-CBF8CB7474EA}"/>
          </ac:spMkLst>
        </pc:spChg>
      </pc:sldChg>
      <pc:sldChg chg="addSp delSp modSp mod modClrScheme chgLayout">
        <pc:chgData name="Gallagher, Ryan (LT)" userId="S::ryan.gallagher@nps.edu::d8483a52-8392-4114-ab40-98fc4f0f807d" providerId="AD" clId="Web-{B51CA64F-0FAB-6572-478E-B8EDF17D85D1}" dt="2025-09-09T01:51:43.601" v="548" actId="1076"/>
        <pc:sldMkLst>
          <pc:docMk/>
          <pc:sldMk cId="1496335500" sldId="1753"/>
        </pc:sldMkLst>
        <pc:spChg chg="mod ord">
          <ac:chgData name="Gallagher, Ryan (LT)" userId="S::ryan.gallagher@nps.edu::d8483a52-8392-4114-ab40-98fc4f0f807d" providerId="AD" clId="Web-{B51CA64F-0FAB-6572-478E-B8EDF17D85D1}" dt="2025-09-09T01:51:00.064" v="544"/>
          <ac:spMkLst>
            <pc:docMk/>
            <pc:sldMk cId="1496335500" sldId="1753"/>
            <ac:spMk id="3" creationId="{8866AC5F-B284-8EB3-5481-1A44998DC2CC}"/>
          </ac:spMkLst>
        </pc:spChg>
        <pc:spChg chg="mod ord">
          <ac:chgData name="Gallagher, Ryan (LT)" userId="S::ryan.gallagher@nps.edu::d8483a52-8392-4114-ab40-98fc4f0f807d" providerId="AD" clId="Web-{B51CA64F-0FAB-6572-478E-B8EDF17D85D1}" dt="2025-09-09T01:51:00.064" v="544"/>
          <ac:spMkLst>
            <pc:docMk/>
            <pc:sldMk cId="1496335500" sldId="1753"/>
            <ac:spMk id="11" creationId="{DCB55B20-3907-D164-DDE2-4E4BAC67E8E6}"/>
          </ac:spMkLst>
        </pc:spChg>
        <pc:graphicFrameChg chg="add mod">
          <ac:chgData name="Gallagher, Ryan (LT)" userId="S::ryan.gallagher@nps.edu::d8483a52-8392-4114-ab40-98fc4f0f807d" providerId="AD" clId="Web-{B51CA64F-0FAB-6572-478E-B8EDF17D85D1}" dt="2025-09-09T01:51:43.601" v="548" actId="1076"/>
          <ac:graphicFrameMkLst>
            <pc:docMk/>
            <pc:sldMk cId="1496335500" sldId="1753"/>
            <ac:graphicFrameMk id="18" creationId="{5C68D00C-2805-6718-6A72-FFF115CE1868}"/>
          </ac:graphicFrameMkLst>
        </pc:graphicFrameChg>
      </pc:sldChg>
      <pc:sldChg chg="addSp delSp modSp mod modClrScheme chgLayout">
        <pc:chgData name="Gallagher, Ryan (LT)" userId="S::ryan.gallagher@nps.edu::d8483a52-8392-4114-ab40-98fc4f0f807d" providerId="AD" clId="Web-{B51CA64F-0FAB-6572-478E-B8EDF17D85D1}" dt="2025-09-09T22:07:21.590" v="1423" actId="20577"/>
        <pc:sldMkLst>
          <pc:docMk/>
          <pc:sldMk cId="227541060" sldId="1754"/>
        </pc:sldMkLst>
        <pc:spChg chg="mod ord">
          <ac:chgData name="Gallagher, Ryan (LT)" userId="S::ryan.gallagher@nps.edu::d8483a52-8392-4114-ab40-98fc4f0f807d" providerId="AD" clId="Web-{B51CA64F-0FAB-6572-478E-B8EDF17D85D1}" dt="2025-09-09T01:52:17.339" v="549"/>
          <ac:spMkLst>
            <pc:docMk/>
            <pc:sldMk cId="227541060" sldId="1754"/>
            <ac:spMk id="3" creationId="{208AF972-35E5-D9F2-8717-3D42A55F7E1C}"/>
          </ac:spMkLst>
        </pc:spChg>
        <pc:spChg chg="mod ord">
          <ac:chgData name="Gallagher, Ryan (LT)" userId="S::ryan.gallagher@nps.edu::d8483a52-8392-4114-ab40-98fc4f0f807d" providerId="AD" clId="Web-{B51CA64F-0FAB-6572-478E-B8EDF17D85D1}" dt="2025-09-09T21:47:15.616" v="815" actId="20577"/>
          <ac:spMkLst>
            <pc:docMk/>
            <pc:sldMk cId="227541060" sldId="1754"/>
            <ac:spMk id="6" creationId="{6936B23A-4227-019B-EEF5-4D746C086BA6}"/>
          </ac:spMkLst>
        </pc:spChg>
        <pc:spChg chg="mod ord">
          <ac:chgData name="Gallagher, Ryan (LT)" userId="S::ryan.gallagher@nps.edu::d8483a52-8392-4114-ab40-98fc4f0f807d" providerId="AD" clId="Web-{B51CA64F-0FAB-6572-478E-B8EDF17D85D1}" dt="2025-09-09T22:07:21.590" v="1423" actId="20577"/>
          <ac:spMkLst>
            <pc:docMk/>
            <pc:sldMk cId="227541060" sldId="1754"/>
            <ac:spMk id="7" creationId="{9523ECA1-425E-ED48-76A7-F7C5AAB5A722}"/>
          </ac:spMkLst>
        </pc:spChg>
        <pc:graphicFrameChg chg="add mod modGraphic">
          <ac:chgData name="Gallagher, Ryan (LT)" userId="S::ryan.gallagher@nps.edu::d8483a52-8392-4114-ab40-98fc4f0f807d" providerId="AD" clId="Web-{B51CA64F-0FAB-6572-478E-B8EDF17D85D1}" dt="2025-09-09T22:07:07.667" v="1422"/>
          <ac:graphicFrameMkLst>
            <pc:docMk/>
            <pc:sldMk cId="227541060" sldId="1754"/>
            <ac:graphicFrameMk id="2" creationId="{1671ADB3-31A4-D88C-BA2F-62BD724FE2D4}"/>
          </ac:graphicFrameMkLst>
        </pc:graphicFrameChg>
      </pc:sldChg>
      <pc:sldChg chg="del">
        <pc:chgData name="Gallagher, Ryan (LT)" userId="S::ryan.gallagher@nps.edu::d8483a52-8392-4114-ab40-98fc4f0f807d" providerId="AD" clId="Web-{B51CA64F-0FAB-6572-478E-B8EDF17D85D1}" dt="2025-09-09T01:29:34.429" v="2"/>
        <pc:sldMkLst>
          <pc:docMk/>
          <pc:sldMk cId="650707678" sldId="1755"/>
        </pc:sldMkLst>
      </pc:sldChg>
      <pc:sldChg chg="del">
        <pc:chgData name="Gallagher, Ryan (LT)" userId="S::ryan.gallagher@nps.edu::d8483a52-8392-4114-ab40-98fc4f0f807d" providerId="AD" clId="Web-{B51CA64F-0FAB-6572-478E-B8EDF17D85D1}" dt="2025-09-09T22:04:31.633" v="1296"/>
        <pc:sldMkLst>
          <pc:docMk/>
          <pc:sldMk cId="3396213475" sldId="1756"/>
        </pc:sldMkLst>
      </pc:sldChg>
      <pc:sldChg chg="del">
        <pc:chgData name="Gallagher, Ryan (LT)" userId="S::ryan.gallagher@nps.edu::d8483a52-8392-4114-ab40-98fc4f0f807d" providerId="AD" clId="Web-{B51CA64F-0FAB-6572-478E-B8EDF17D85D1}" dt="2025-09-09T01:29:15.788" v="0"/>
        <pc:sldMkLst>
          <pc:docMk/>
          <pc:sldMk cId="3059749413" sldId="1757"/>
        </pc:sldMkLst>
      </pc:sldChg>
      <pc:sldChg chg="modSp">
        <pc:chgData name="Gallagher, Ryan (LT)" userId="S::ryan.gallagher@nps.edu::d8483a52-8392-4114-ab40-98fc4f0f807d" providerId="AD" clId="Web-{B51CA64F-0FAB-6572-478E-B8EDF17D85D1}" dt="2025-09-09T22:06:04.526" v="1411" actId="20577"/>
        <pc:sldMkLst>
          <pc:docMk/>
          <pc:sldMk cId="1271156875" sldId="1758"/>
        </pc:sldMkLst>
        <pc:spChg chg="mod">
          <ac:chgData name="Gallagher, Ryan (LT)" userId="S::ryan.gallagher@nps.edu::d8483a52-8392-4114-ab40-98fc4f0f807d" providerId="AD" clId="Web-{B51CA64F-0FAB-6572-478E-B8EDF17D85D1}" dt="2025-09-09T22:06:04.526" v="1411" actId="20577"/>
          <ac:spMkLst>
            <pc:docMk/>
            <pc:sldMk cId="1271156875" sldId="1758"/>
            <ac:spMk id="2" creationId="{F3657BF7-8FCC-49AB-0870-33522465E389}"/>
          </ac:spMkLst>
        </pc:spChg>
      </pc:sldChg>
      <pc:sldChg chg="modSp">
        <pc:chgData name="Gallagher, Ryan (LT)" userId="S::ryan.gallagher@nps.edu::d8483a52-8392-4114-ab40-98fc4f0f807d" providerId="AD" clId="Web-{B51CA64F-0FAB-6572-478E-B8EDF17D85D1}" dt="2025-09-09T22:05:55.947" v="1410" actId="20577"/>
        <pc:sldMkLst>
          <pc:docMk/>
          <pc:sldMk cId="2692731242" sldId="1759"/>
        </pc:sldMkLst>
        <pc:spChg chg="mod">
          <ac:chgData name="Gallagher, Ryan (LT)" userId="S::ryan.gallagher@nps.edu::d8483a52-8392-4114-ab40-98fc4f0f807d" providerId="AD" clId="Web-{B51CA64F-0FAB-6572-478E-B8EDF17D85D1}" dt="2025-09-09T22:04:50.915" v="1308" actId="20577"/>
          <ac:spMkLst>
            <pc:docMk/>
            <pc:sldMk cId="2692731242" sldId="1759"/>
            <ac:spMk id="2" creationId="{607E7BDF-95BE-D8F4-17DA-47F498815FCE}"/>
          </ac:spMkLst>
        </pc:spChg>
        <pc:spChg chg="mod">
          <ac:chgData name="Gallagher, Ryan (LT)" userId="S::ryan.gallagher@nps.edu::d8483a52-8392-4114-ab40-98fc4f0f807d" providerId="AD" clId="Web-{B51CA64F-0FAB-6572-478E-B8EDF17D85D1}" dt="2025-09-09T22:05:23.947" v="1354" actId="20577"/>
          <ac:spMkLst>
            <pc:docMk/>
            <pc:sldMk cId="2692731242" sldId="1759"/>
            <ac:spMk id="5" creationId="{35EA071D-5BBE-DD35-103D-AB816974DC6D}"/>
          </ac:spMkLst>
        </pc:spChg>
        <pc:spChg chg="mod">
          <ac:chgData name="Gallagher, Ryan (LT)" userId="S::ryan.gallagher@nps.edu::d8483a52-8392-4114-ab40-98fc4f0f807d" providerId="AD" clId="Web-{B51CA64F-0FAB-6572-478E-B8EDF17D85D1}" dt="2025-09-09T22:05:55.947" v="1410" actId="20577"/>
          <ac:spMkLst>
            <pc:docMk/>
            <pc:sldMk cId="2692731242" sldId="1759"/>
            <ac:spMk id="6" creationId="{F3ADFDE1-1CEF-CFDA-0AD7-AA41E898A494}"/>
          </ac:spMkLst>
        </pc:spChg>
      </pc:sldChg>
      <pc:sldChg chg="del">
        <pc:chgData name="Gallagher, Ryan (LT)" userId="S::ryan.gallagher@nps.edu::d8483a52-8392-4114-ab40-98fc4f0f807d" providerId="AD" clId="Web-{B51CA64F-0FAB-6572-478E-B8EDF17D85D1}" dt="2025-09-09T01:29:20.945" v="1"/>
        <pc:sldMkLst>
          <pc:docMk/>
          <pc:sldMk cId="1731358837" sldId="1760"/>
        </pc:sldMkLst>
      </pc:sldChg>
      <pc:sldChg chg="addSp delSp modSp new mod modClrScheme chgLayout">
        <pc:chgData name="Gallagher, Ryan (LT)" userId="S::ryan.gallagher@nps.edu::d8483a52-8392-4114-ab40-98fc4f0f807d" providerId="AD" clId="Web-{B51CA64F-0FAB-6572-478E-B8EDF17D85D1}" dt="2025-09-09T21:58:50.985" v="1003"/>
        <pc:sldMkLst>
          <pc:docMk/>
          <pc:sldMk cId="2979234018" sldId="1760"/>
        </pc:sldMkLst>
        <pc:spChg chg="mod">
          <ac:chgData name="Gallagher, Ryan (LT)" userId="S::ryan.gallagher@nps.edu::d8483a52-8392-4114-ab40-98fc4f0f807d" providerId="AD" clId="Web-{B51CA64F-0FAB-6572-478E-B8EDF17D85D1}" dt="2025-09-09T21:58:50.985" v="1003"/>
          <ac:spMkLst>
            <pc:docMk/>
            <pc:sldMk cId="2979234018" sldId="1760"/>
            <ac:spMk id="2" creationId="{947E2D44-2555-C5AC-1845-25BF1E6A72BF}"/>
          </ac:spMkLst>
        </pc:spChg>
        <pc:spChg chg="mod">
          <ac:chgData name="Gallagher, Ryan (LT)" userId="S::ryan.gallagher@nps.edu::d8483a52-8392-4114-ab40-98fc4f0f807d" providerId="AD" clId="Web-{B51CA64F-0FAB-6572-478E-B8EDF17D85D1}" dt="2025-09-09T21:58:50.985" v="1003"/>
          <ac:spMkLst>
            <pc:docMk/>
            <pc:sldMk cId="2979234018" sldId="1760"/>
            <ac:spMk id="3" creationId="{68CFCB0A-D2B0-0C50-1DAC-84853DFA4345}"/>
          </ac:spMkLst>
        </pc:spChg>
      </pc:sldChg>
      <pc:sldChg chg="modSp new">
        <pc:chgData name="Gallagher, Ryan (LT)" userId="S::ryan.gallagher@nps.edu::d8483a52-8392-4114-ab40-98fc4f0f807d" providerId="AD" clId="Web-{B51CA64F-0FAB-6572-478E-B8EDF17D85D1}" dt="2025-09-09T21:59:54.689" v="1059" actId="20577"/>
        <pc:sldMkLst>
          <pc:docMk/>
          <pc:sldMk cId="3646069750" sldId="1761"/>
        </pc:sldMkLst>
        <pc:spChg chg="mod">
          <ac:chgData name="Gallagher, Ryan (LT)" userId="S::ryan.gallagher@nps.edu::d8483a52-8392-4114-ab40-98fc4f0f807d" providerId="AD" clId="Web-{B51CA64F-0FAB-6572-478E-B8EDF17D85D1}" dt="2025-09-09T21:59:32.204" v="1023" actId="20577"/>
          <ac:spMkLst>
            <pc:docMk/>
            <pc:sldMk cId="3646069750" sldId="1761"/>
            <ac:spMk id="2" creationId="{846D7714-6CB2-3B17-D95A-3A85F3FCC884}"/>
          </ac:spMkLst>
        </pc:spChg>
        <pc:spChg chg="mod">
          <ac:chgData name="Gallagher, Ryan (LT)" userId="S::ryan.gallagher@nps.edu::d8483a52-8392-4114-ab40-98fc4f0f807d" providerId="AD" clId="Web-{B51CA64F-0FAB-6572-478E-B8EDF17D85D1}" dt="2025-09-09T21:59:54.689" v="1059" actId="20577"/>
          <ac:spMkLst>
            <pc:docMk/>
            <pc:sldMk cId="3646069750" sldId="1761"/>
            <ac:spMk id="4" creationId="{F3C04DFC-DA7D-FDF3-FA2F-0398A954A6C2}"/>
          </ac:spMkLst>
        </pc:spChg>
      </pc:sldChg>
      <pc:sldChg chg="modSp new">
        <pc:chgData name="Gallagher, Ryan (LT)" userId="S::ryan.gallagher@nps.edu::d8483a52-8392-4114-ab40-98fc4f0f807d" providerId="AD" clId="Web-{B51CA64F-0FAB-6572-478E-B8EDF17D85D1}" dt="2025-09-09T22:01:55.139" v="1153" actId="20577"/>
        <pc:sldMkLst>
          <pc:docMk/>
          <pc:sldMk cId="3756022364" sldId="1762"/>
        </pc:sldMkLst>
        <pc:spChg chg="mod">
          <ac:chgData name="Gallagher, Ryan (LT)" userId="S::ryan.gallagher@nps.edu::d8483a52-8392-4114-ab40-98fc4f0f807d" providerId="AD" clId="Web-{B51CA64F-0FAB-6572-478E-B8EDF17D85D1}" dt="2025-09-09T22:01:10.509" v="1079" actId="20577"/>
          <ac:spMkLst>
            <pc:docMk/>
            <pc:sldMk cId="3756022364" sldId="1762"/>
            <ac:spMk id="2" creationId="{059A978C-FA6C-ED30-11A1-FB1CB6868C24}"/>
          </ac:spMkLst>
        </pc:spChg>
      </pc:sldChg>
      <pc:sldChg chg="modSp new">
        <pc:chgData name="Gallagher, Ryan (LT)" userId="S::ryan.gallagher@nps.edu::d8483a52-8392-4114-ab40-98fc4f0f807d" providerId="AD" clId="Web-{B51CA64F-0FAB-6572-478E-B8EDF17D85D1}" dt="2025-09-09T22:02:38.549" v="1208" actId="20577"/>
        <pc:sldMkLst>
          <pc:docMk/>
          <pc:sldMk cId="411923437" sldId="1763"/>
        </pc:sldMkLst>
        <pc:spChg chg="mod">
          <ac:chgData name="Gallagher, Ryan (LT)" userId="S::ryan.gallagher@nps.edu::d8483a52-8392-4114-ab40-98fc4f0f807d" providerId="AD" clId="Web-{B51CA64F-0FAB-6572-478E-B8EDF17D85D1}" dt="2025-09-09T22:02:12.359" v="1164" actId="20577"/>
          <ac:spMkLst>
            <pc:docMk/>
            <pc:sldMk cId="411923437" sldId="1763"/>
            <ac:spMk id="2" creationId="{B932539E-FBDA-E483-B82D-4E3FF6633853}"/>
          </ac:spMkLst>
        </pc:spChg>
        <pc:spChg chg="mod">
          <ac:chgData name="Gallagher, Ryan (LT)" userId="S::ryan.gallagher@nps.edu::d8483a52-8392-4114-ab40-98fc4f0f807d" providerId="AD" clId="Web-{B51CA64F-0FAB-6572-478E-B8EDF17D85D1}" dt="2025-09-09T22:02:38.549" v="1208" actId="20577"/>
          <ac:spMkLst>
            <pc:docMk/>
            <pc:sldMk cId="411923437" sldId="1763"/>
            <ac:spMk id="4" creationId="{2D187655-D66E-6D9D-A111-DC3431917A5C}"/>
          </ac:spMkLst>
        </pc:spChg>
      </pc:sldChg>
      <pc:sldChg chg="modSp new">
        <pc:chgData name="Gallagher, Ryan (LT)" userId="S::ryan.gallagher@nps.edu::d8483a52-8392-4114-ab40-98fc4f0f807d" providerId="AD" clId="Web-{B51CA64F-0FAB-6572-478E-B8EDF17D85D1}" dt="2025-09-09T22:04:28.711" v="1295" actId="20577"/>
        <pc:sldMkLst>
          <pc:docMk/>
          <pc:sldMk cId="1583168214" sldId="1764"/>
        </pc:sldMkLst>
      </pc:sldChg>
    </pc:docChg>
  </pc:docChgLst>
  <pc:docChgLst>
    <pc:chgData name="Gallagher, Ryan (LT)" userId="S::ryan.gallagher@nps.edu::d8483a52-8392-4114-ab40-98fc4f0f807d" providerId="AD" clId="Web-{8EF2CE61-91BD-4855-8FA2-76D694FC1CFE}"/>
    <pc:docChg chg="modSld">
      <pc:chgData name="Gallagher, Ryan (LT)" userId="S::ryan.gallagher@nps.edu::d8483a52-8392-4114-ab40-98fc4f0f807d" providerId="AD" clId="Web-{8EF2CE61-91BD-4855-8FA2-76D694FC1CFE}" dt="2025-09-15T15:47:31.206" v="141" actId="20577"/>
      <pc:docMkLst>
        <pc:docMk/>
      </pc:docMkLst>
      <pc:sldChg chg="modSp">
        <pc:chgData name="Gallagher, Ryan (LT)" userId="S::ryan.gallagher@nps.edu::d8483a52-8392-4114-ab40-98fc4f0f807d" providerId="AD" clId="Web-{8EF2CE61-91BD-4855-8FA2-76D694FC1CFE}" dt="2025-09-15T15:42:45.486" v="102" actId="20577"/>
        <pc:sldMkLst>
          <pc:docMk/>
          <pc:sldMk cId="2979234018" sldId="1760"/>
        </pc:sldMkLst>
        <pc:spChg chg="mod">
          <ac:chgData name="Gallagher, Ryan (LT)" userId="S::ryan.gallagher@nps.edu::d8483a52-8392-4114-ab40-98fc4f0f807d" providerId="AD" clId="Web-{8EF2CE61-91BD-4855-8FA2-76D694FC1CFE}" dt="2025-09-15T15:42:45.486" v="102" actId="20577"/>
          <ac:spMkLst>
            <pc:docMk/>
            <pc:sldMk cId="2979234018" sldId="1760"/>
            <ac:spMk id="15" creationId="{E83BF5B8-BC9D-DA4B-A044-490BACC89892}"/>
          </ac:spMkLst>
        </pc:spChg>
      </pc:sldChg>
      <pc:sldChg chg="modSp">
        <pc:chgData name="Gallagher, Ryan (LT)" userId="S::ryan.gallagher@nps.edu::d8483a52-8392-4114-ab40-98fc4f0f807d" providerId="AD" clId="Web-{8EF2CE61-91BD-4855-8FA2-76D694FC1CFE}" dt="2025-09-15T15:47:31.206" v="141" actId="20577"/>
        <pc:sldMkLst>
          <pc:docMk/>
          <pc:sldMk cId="3646069750" sldId="1761"/>
        </pc:sldMkLst>
        <pc:spChg chg="mod">
          <ac:chgData name="Gallagher, Ryan (LT)" userId="S::ryan.gallagher@nps.edu::d8483a52-8392-4114-ab40-98fc4f0f807d" providerId="AD" clId="Web-{8EF2CE61-91BD-4855-8FA2-76D694FC1CFE}" dt="2025-09-15T15:47:31.206" v="141" actId="20577"/>
          <ac:spMkLst>
            <pc:docMk/>
            <pc:sldMk cId="3646069750" sldId="1761"/>
            <ac:spMk id="4" creationId="{F3C04DFC-DA7D-FDF3-FA2F-0398A954A6C2}"/>
          </ac:spMkLst>
        </pc:spChg>
      </pc:sldChg>
    </pc:docChg>
  </pc:docChgLst>
  <pc:docChgLst>
    <pc:chgData name="Gallagher, Ryan (LT)" userId="S::ryan.gallagher@nps.edu::d8483a52-8392-4114-ab40-98fc4f0f807d" providerId="AD" clId="Web-{0C6186DB-1AFB-5EE2-07A6-6384986ABE57}"/>
    <pc:docChg chg="addSld modSld sldOrd modSection">
      <pc:chgData name="Gallagher, Ryan (LT)" userId="S::ryan.gallagher@nps.edu::d8483a52-8392-4114-ab40-98fc4f0f807d" providerId="AD" clId="Web-{0C6186DB-1AFB-5EE2-07A6-6384986ABE57}" dt="2025-09-11T15:35:37.154" v="967" actId="20577"/>
      <pc:docMkLst>
        <pc:docMk/>
      </pc:docMkLst>
      <pc:sldChg chg="modSp">
        <pc:chgData name="Gallagher, Ryan (LT)" userId="S::ryan.gallagher@nps.edu::d8483a52-8392-4114-ab40-98fc4f0f807d" providerId="AD" clId="Web-{0C6186DB-1AFB-5EE2-07A6-6384986ABE57}" dt="2025-09-11T15:05:34.685" v="191" actId="20577"/>
        <pc:sldMkLst>
          <pc:docMk/>
          <pc:sldMk cId="4188274625" sldId="1751"/>
        </pc:sldMkLst>
        <pc:spChg chg="mod">
          <ac:chgData name="Gallagher, Ryan (LT)" userId="S::ryan.gallagher@nps.edu::d8483a52-8392-4114-ab40-98fc4f0f807d" providerId="AD" clId="Web-{0C6186DB-1AFB-5EE2-07A6-6384986ABE57}" dt="2025-09-11T15:05:34.685" v="191" actId="20577"/>
          <ac:spMkLst>
            <pc:docMk/>
            <pc:sldMk cId="4188274625" sldId="1751"/>
            <ac:spMk id="7" creationId="{DE04783C-EE95-C887-17B1-94E0DA648699}"/>
          </ac:spMkLst>
        </pc:spChg>
      </pc:sldChg>
      <pc:sldChg chg="modSp">
        <pc:chgData name="Gallagher, Ryan (LT)" userId="S::ryan.gallagher@nps.edu::d8483a52-8392-4114-ab40-98fc4f0f807d" providerId="AD" clId="Web-{0C6186DB-1AFB-5EE2-07A6-6384986ABE57}" dt="2025-09-10T22:27:34.889" v="185" actId="20577"/>
        <pc:sldMkLst>
          <pc:docMk/>
          <pc:sldMk cId="2692731242" sldId="1759"/>
        </pc:sldMkLst>
        <pc:spChg chg="mod">
          <ac:chgData name="Gallagher, Ryan (LT)" userId="S::ryan.gallagher@nps.edu::d8483a52-8392-4114-ab40-98fc4f0f807d" providerId="AD" clId="Web-{0C6186DB-1AFB-5EE2-07A6-6384986ABE57}" dt="2025-09-10T22:27:34.889" v="185" actId="20577"/>
          <ac:spMkLst>
            <pc:docMk/>
            <pc:sldMk cId="2692731242" sldId="1759"/>
            <ac:spMk id="5" creationId="{35EA071D-5BBE-DD35-103D-AB816974DC6D}"/>
          </ac:spMkLst>
        </pc:spChg>
        <pc:spChg chg="mod">
          <ac:chgData name="Gallagher, Ryan (LT)" userId="S::ryan.gallagher@nps.edu::d8483a52-8392-4114-ab40-98fc4f0f807d" providerId="AD" clId="Web-{0C6186DB-1AFB-5EE2-07A6-6384986ABE57}" dt="2025-09-10T22:27:18.514" v="141" actId="20577"/>
          <ac:spMkLst>
            <pc:docMk/>
            <pc:sldMk cId="2692731242" sldId="1759"/>
            <ac:spMk id="6" creationId="{F3ADFDE1-1CEF-CFDA-0AD7-AA41E898A494}"/>
          </ac:spMkLst>
        </pc:spChg>
      </pc:sldChg>
      <pc:sldChg chg="addSp delSp modSp">
        <pc:chgData name="Gallagher, Ryan (LT)" userId="S::ryan.gallagher@nps.edu::d8483a52-8392-4114-ab40-98fc4f0f807d" providerId="AD" clId="Web-{0C6186DB-1AFB-5EE2-07A6-6384986ABE57}" dt="2025-09-11T15:35:04.716" v="955" actId="20577"/>
        <pc:sldMkLst>
          <pc:docMk/>
          <pc:sldMk cId="2979234018" sldId="1760"/>
        </pc:sldMkLst>
        <pc:spChg chg="mod">
          <ac:chgData name="Gallagher, Ryan (LT)" userId="S::ryan.gallagher@nps.edu::d8483a52-8392-4114-ab40-98fc4f0f807d" providerId="AD" clId="Web-{0C6186DB-1AFB-5EE2-07A6-6384986ABE57}" dt="2025-09-11T15:33:42.058" v="919" actId="20577"/>
          <ac:spMkLst>
            <pc:docMk/>
            <pc:sldMk cId="2979234018" sldId="1760"/>
            <ac:spMk id="2" creationId="{947E2D44-2555-C5AC-1845-25BF1E6A72BF}"/>
          </ac:spMkLst>
        </pc:spChg>
        <pc:spChg chg="add mod">
          <ac:chgData name="Gallagher, Ryan (LT)" userId="S::ryan.gallagher@nps.edu::d8483a52-8392-4114-ab40-98fc4f0f807d" providerId="AD" clId="Web-{0C6186DB-1AFB-5EE2-07A6-6384986ABE57}" dt="2025-09-11T15:35:04.716" v="955" actId="20577"/>
          <ac:spMkLst>
            <pc:docMk/>
            <pc:sldMk cId="2979234018" sldId="1760"/>
            <ac:spMk id="15" creationId="{E83BF5B8-BC9D-DA4B-A044-490BACC89892}"/>
          </ac:spMkLst>
        </pc:spChg>
      </pc:sldChg>
      <pc:sldChg chg="modSp ord">
        <pc:chgData name="Gallagher, Ryan (LT)" userId="S::ryan.gallagher@nps.edu::d8483a52-8392-4114-ab40-98fc4f0f807d" providerId="AD" clId="Web-{0C6186DB-1AFB-5EE2-07A6-6384986ABE57}" dt="2025-09-11T15:33:46.965" v="922" actId="20577"/>
        <pc:sldMkLst>
          <pc:docMk/>
          <pc:sldMk cId="3646069750" sldId="1761"/>
        </pc:sldMkLst>
        <pc:spChg chg="mod">
          <ac:chgData name="Gallagher, Ryan (LT)" userId="S::ryan.gallagher@nps.edu::d8483a52-8392-4114-ab40-98fc4f0f807d" providerId="AD" clId="Web-{0C6186DB-1AFB-5EE2-07A6-6384986ABE57}" dt="2025-09-11T15:33:46.965" v="922" actId="20577"/>
          <ac:spMkLst>
            <pc:docMk/>
            <pc:sldMk cId="3646069750" sldId="1761"/>
            <ac:spMk id="2" creationId="{846D7714-6CB2-3B17-D95A-3A85F3FCC884}"/>
          </ac:spMkLst>
        </pc:spChg>
        <pc:spChg chg="mod">
          <ac:chgData name="Gallagher, Ryan (LT)" userId="S::ryan.gallagher@nps.edu::d8483a52-8392-4114-ab40-98fc4f0f807d" providerId="AD" clId="Web-{0C6186DB-1AFB-5EE2-07A6-6384986ABE57}" dt="2025-09-11T15:23:55.024" v="657" actId="20577"/>
          <ac:spMkLst>
            <pc:docMk/>
            <pc:sldMk cId="3646069750" sldId="1761"/>
            <ac:spMk id="4" creationId="{F3C04DFC-DA7D-FDF3-FA2F-0398A954A6C2}"/>
          </ac:spMkLst>
        </pc:spChg>
      </pc:sldChg>
      <pc:sldChg chg="modSp">
        <pc:chgData name="Gallagher, Ryan (LT)" userId="S::ryan.gallagher@nps.edu::d8483a52-8392-4114-ab40-98fc4f0f807d" providerId="AD" clId="Web-{0C6186DB-1AFB-5EE2-07A6-6384986ABE57}" dt="2025-09-11T15:34:19.809" v="931" actId="20577"/>
        <pc:sldMkLst>
          <pc:docMk/>
          <pc:sldMk cId="3756022364" sldId="1762"/>
        </pc:sldMkLst>
        <pc:spChg chg="mod">
          <ac:chgData name="Gallagher, Ryan (LT)" userId="S::ryan.gallagher@nps.edu::d8483a52-8392-4114-ab40-98fc4f0f807d" providerId="AD" clId="Web-{0C6186DB-1AFB-5EE2-07A6-6384986ABE57}" dt="2025-09-11T15:33:38.511" v="914" actId="20577"/>
          <ac:spMkLst>
            <pc:docMk/>
            <pc:sldMk cId="3756022364" sldId="1762"/>
            <ac:spMk id="2" creationId="{059A978C-FA6C-ED30-11A1-FB1CB6868C24}"/>
          </ac:spMkLst>
        </pc:spChg>
      </pc:sldChg>
      <pc:sldChg chg="modSp">
        <pc:chgData name="Gallagher, Ryan (LT)" userId="S::ryan.gallagher@nps.edu::d8483a52-8392-4114-ab40-98fc4f0f807d" providerId="AD" clId="Web-{0C6186DB-1AFB-5EE2-07A6-6384986ABE57}" dt="2025-09-11T15:35:37.154" v="967" actId="20577"/>
        <pc:sldMkLst>
          <pc:docMk/>
          <pc:sldMk cId="411923437" sldId="1763"/>
        </pc:sldMkLst>
        <pc:spChg chg="mod">
          <ac:chgData name="Gallagher, Ryan (LT)" userId="S::ryan.gallagher@nps.edu::d8483a52-8392-4114-ab40-98fc4f0f807d" providerId="AD" clId="Web-{0C6186DB-1AFB-5EE2-07A6-6384986ABE57}" dt="2025-09-11T15:33:54.277" v="925" actId="20577"/>
          <ac:spMkLst>
            <pc:docMk/>
            <pc:sldMk cId="411923437" sldId="1763"/>
            <ac:spMk id="2" creationId="{B932539E-FBDA-E483-B82D-4E3FF6633853}"/>
          </ac:spMkLst>
        </pc:spChg>
        <pc:spChg chg="mod">
          <ac:chgData name="Gallagher, Ryan (LT)" userId="S::ryan.gallagher@nps.edu::d8483a52-8392-4114-ab40-98fc4f0f807d" providerId="AD" clId="Web-{0C6186DB-1AFB-5EE2-07A6-6384986ABE57}" dt="2025-09-11T15:35:37.154" v="967" actId="20577"/>
          <ac:spMkLst>
            <pc:docMk/>
            <pc:sldMk cId="411923437" sldId="1763"/>
            <ac:spMk id="4" creationId="{2D187655-D66E-6D9D-A111-DC3431917A5C}"/>
          </ac:spMkLst>
        </pc:spChg>
      </pc:sldChg>
      <pc:sldChg chg="modSp new">
        <pc:chgData name="Gallagher, Ryan (LT)" userId="S::ryan.gallagher@nps.edu::d8483a52-8392-4114-ab40-98fc4f0f807d" providerId="AD" clId="Web-{0C6186DB-1AFB-5EE2-07A6-6384986ABE57}" dt="2025-09-10T21:41:22.647" v="23" actId="20577"/>
        <pc:sldMkLst>
          <pc:docMk/>
          <pc:sldMk cId="3430871924" sldId="1765"/>
        </pc:sldMkLst>
      </pc:sldChg>
    </pc:docChg>
  </pc:docChgLst>
  <pc:docChgLst>
    <pc:chgData name="Cavanah, Kirsten (LT)" userId="S::kirsten.cavanah@nps.edu::600a27f0-5e09-4dbf-9bf0-bf7f0ff3bb1a" providerId="AD" clId="Web-{86D4F308-6FBC-5D42-37A3-BBADA9CCCE2D}"/>
    <pc:docChg chg="modSld sldOrd">
      <pc:chgData name="Cavanah, Kirsten (LT)" userId="S::kirsten.cavanah@nps.edu::600a27f0-5e09-4dbf-9bf0-bf7f0ff3bb1a" providerId="AD" clId="Web-{86D4F308-6FBC-5D42-37A3-BBADA9CCCE2D}" dt="2025-09-15T17:17:50.540" v="185" actId="20577"/>
      <pc:docMkLst>
        <pc:docMk/>
      </pc:docMkLst>
      <pc:sldChg chg="modSp">
        <pc:chgData name="Cavanah, Kirsten (LT)" userId="S::kirsten.cavanah@nps.edu::600a27f0-5e09-4dbf-9bf0-bf7f0ff3bb1a" providerId="AD" clId="Web-{86D4F308-6FBC-5D42-37A3-BBADA9CCCE2D}" dt="2025-09-15T15:30:32.632" v="44" actId="20577"/>
        <pc:sldMkLst>
          <pc:docMk/>
          <pc:sldMk cId="3258924904" sldId="1752"/>
        </pc:sldMkLst>
        <pc:spChg chg="mod">
          <ac:chgData name="Cavanah, Kirsten (LT)" userId="S::kirsten.cavanah@nps.edu::600a27f0-5e09-4dbf-9bf0-bf7f0ff3bb1a" providerId="AD" clId="Web-{86D4F308-6FBC-5D42-37A3-BBADA9CCCE2D}" dt="2025-09-15T15:30:32.632" v="44" actId="20577"/>
          <ac:spMkLst>
            <pc:docMk/>
            <pc:sldMk cId="3258924904" sldId="1752"/>
            <ac:spMk id="6" creationId="{0BE71726-A9DE-2043-9A07-86A76AAC023E}"/>
          </ac:spMkLst>
        </pc:spChg>
      </pc:sldChg>
      <pc:sldChg chg="modSp">
        <pc:chgData name="Cavanah, Kirsten (LT)" userId="S::kirsten.cavanah@nps.edu::600a27f0-5e09-4dbf-9bf0-bf7f0ff3bb1a" providerId="AD" clId="Web-{86D4F308-6FBC-5D42-37A3-BBADA9CCCE2D}" dt="2025-09-15T15:32:47.339" v="69" actId="1076"/>
        <pc:sldMkLst>
          <pc:docMk/>
          <pc:sldMk cId="1496335500" sldId="1753"/>
        </pc:sldMkLst>
        <pc:graphicFrameChg chg="mod modGraphic">
          <ac:chgData name="Cavanah, Kirsten (LT)" userId="S::kirsten.cavanah@nps.edu::600a27f0-5e09-4dbf-9bf0-bf7f0ff3bb1a" providerId="AD" clId="Web-{86D4F308-6FBC-5D42-37A3-BBADA9CCCE2D}" dt="2025-09-15T15:32:47.339" v="69" actId="1076"/>
          <ac:graphicFrameMkLst>
            <pc:docMk/>
            <pc:sldMk cId="1496335500" sldId="1753"/>
            <ac:graphicFrameMk id="18" creationId="{5C68D00C-2805-6718-6A72-FFF115CE1868}"/>
          </ac:graphicFrameMkLst>
        </pc:graphicFrameChg>
      </pc:sldChg>
      <pc:sldChg chg="modSp">
        <pc:chgData name="Cavanah, Kirsten (LT)" userId="S::kirsten.cavanah@nps.edu::600a27f0-5e09-4dbf-9bf0-bf7f0ff3bb1a" providerId="AD" clId="Web-{86D4F308-6FBC-5D42-37A3-BBADA9CCCE2D}" dt="2025-09-15T17:17:50.540" v="185" actId="20577"/>
        <pc:sldMkLst>
          <pc:docMk/>
          <pc:sldMk cId="2692731242" sldId="1759"/>
        </pc:sldMkLst>
        <pc:spChg chg="mod">
          <ac:chgData name="Cavanah, Kirsten (LT)" userId="S::kirsten.cavanah@nps.edu::600a27f0-5e09-4dbf-9bf0-bf7f0ff3bb1a" providerId="AD" clId="Web-{86D4F308-6FBC-5D42-37A3-BBADA9CCCE2D}" dt="2025-09-15T17:17:50.540" v="185" actId="20577"/>
          <ac:spMkLst>
            <pc:docMk/>
            <pc:sldMk cId="2692731242" sldId="1759"/>
            <ac:spMk id="6" creationId="{F3ADFDE1-1CEF-CFDA-0AD7-AA41E898A494}"/>
          </ac:spMkLst>
        </pc:spChg>
      </pc:sldChg>
      <pc:sldChg chg="modSp">
        <pc:chgData name="Cavanah, Kirsten (LT)" userId="S::kirsten.cavanah@nps.edu::600a27f0-5e09-4dbf-9bf0-bf7f0ff3bb1a" providerId="AD" clId="Web-{86D4F308-6FBC-5D42-37A3-BBADA9CCCE2D}" dt="2025-09-15T15:41:00.719" v="165" actId="20577"/>
        <pc:sldMkLst>
          <pc:docMk/>
          <pc:sldMk cId="2979234018" sldId="1760"/>
        </pc:sldMkLst>
        <pc:spChg chg="mod">
          <ac:chgData name="Cavanah, Kirsten (LT)" userId="S::kirsten.cavanah@nps.edu::600a27f0-5e09-4dbf-9bf0-bf7f0ff3bb1a" providerId="AD" clId="Web-{86D4F308-6FBC-5D42-37A3-BBADA9CCCE2D}" dt="2025-09-15T15:41:00.719" v="165" actId="20577"/>
          <ac:spMkLst>
            <pc:docMk/>
            <pc:sldMk cId="2979234018" sldId="1760"/>
            <ac:spMk id="15" creationId="{E83BF5B8-BC9D-DA4B-A044-490BACC89892}"/>
          </ac:spMkLst>
        </pc:spChg>
      </pc:sldChg>
      <pc:sldChg chg="addSp modSp ord">
        <pc:chgData name="Cavanah, Kirsten (LT)" userId="S::kirsten.cavanah@nps.edu::600a27f0-5e09-4dbf-9bf0-bf7f0ff3bb1a" providerId="AD" clId="Web-{86D4F308-6FBC-5D42-37A3-BBADA9CCCE2D}" dt="2025-09-15T15:43:36.252" v="166"/>
        <pc:sldMkLst>
          <pc:docMk/>
          <pc:sldMk cId="3953787657" sldId="1765"/>
        </pc:sldMkLst>
        <pc:spChg chg="mod">
          <ac:chgData name="Cavanah, Kirsten (LT)" userId="S::kirsten.cavanah@nps.edu::600a27f0-5e09-4dbf-9bf0-bf7f0ff3bb1a" providerId="AD" clId="Web-{86D4F308-6FBC-5D42-37A3-BBADA9CCCE2D}" dt="2025-09-15T15:28:51.300" v="12" actId="20577"/>
          <ac:spMkLst>
            <pc:docMk/>
            <pc:sldMk cId="3953787657" sldId="1765"/>
            <ac:spMk id="4" creationId="{9B9A6623-4909-D086-E1D3-D8F67E161F03}"/>
          </ac:spMkLst>
        </pc:spChg>
        <pc:picChg chg="add mod modCrop">
          <ac:chgData name="Cavanah, Kirsten (LT)" userId="S::kirsten.cavanah@nps.edu::600a27f0-5e09-4dbf-9bf0-bf7f0ff3bb1a" providerId="AD" clId="Web-{86D4F308-6FBC-5D42-37A3-BBADA9CCCE2D}" dt="2025-09-15T15:29:44.443" v="24" actId="1076"/>
          <ac:picMkLst>
            <pc:docMk/>
            <pc:sldMk cId="3953787657" sldId="1765"/>
            <ac:picMk id="5" creationId="{51B30DCB-A6AC-EC0B-6F80-202E6B3DA52B}"/>
          </ac:picMkLst>
        </pc:picChg>
        <pc:picChg chg="add mod modCrop">
          <ac:chgData name="Cavanah, Kirsten (LT)" userId="S::kirsten.cavanah@nps.edu::600a27f0-5e09-4dbf-9bf0-bf7f0ff3bb1a" providerId="AD" clId="Web-{86D4F308-6FBC-5D42-37A3-BBADA9CCCE2D}" dt="2025-09-15T15:29:48.068" v="25" actId="1076"/>
          <ac:picMkLst>
            <pc:docMk/>
            <pc:sldMk cId="3953787657" sldId="1765"/>
            <ac:picMk id="6" creationId="{27177E65-96F1-10BA-57AD-513FE7FFBB73}"/>
          </ac:picMkLst>
        </pc:picChg>
      </pc:sldChg>
    </pc:docChg>
  </pc:docChgLst>
  <pc:docChgLst>
    <pc:chgData name="Gallagher, Ryan (LT)" userId="S::ryan.gallagher@nps.edu::d8483a52-8392-4114-ab40-98fc4f0f807d" providerId="AD" clId="Web-{0EC8999E-DB53-8B5E-7020-0742600D5E59}"/>
    <pc:docChg chg="addSld modSld modSection">
      <pc:chgData name="Gallagher, Ryan (LT)" userId="S::ryan.gallagher@nps.edu::d8483a52-8392-4114-ab40-98fc4f0f807d" providerId="AD" clId="Web-{0EC8999E-DB53-8B5E-7020-0742600D5E59}" dt="2025-09-12T17:00:03.753" v="838" actId="20577"/>
      <pc:docMkLst>
        <pc:docMk/>
      </pc:docMkLst>
      <pc:sldChg chg="modSp">
        <pc:chgData name="Gallagher, Ryan (LT)" userId="S::ryan.gallagher@nps.edu::d8483a52-8392-4114-ab40-98fc4f0f807d" providerId="AD" clId="Web-{0EC8999E-DB53-8B5E-7020-0742600D5E59}" dt="2025-09-12T16:56:58.404" v="812" actId="20577"/>
        <pc:sldMkLst>
          <pc:docMk/>
          <pc:sldMk cId="3258924904" sldId="1752"/>
        </pc:sldMkLst>
        <pc:spChg chg="mod">
          <ac:chgData name="Gallagher, Ryan (LT)" userId="S::ryan.gallagher@nps.edu::d8483a52-8392-4114-ab40-98fc4f0f807d" providerId="AD" clId="Web-{0EC8999E-DB53-8B5E-7020-0742600D5E59}" dt="2025-09-12T16:56:58.404" v="812" actId="20577"/>
          <ac:spMkLst>
            <pc:docMk/>
            <pc:sldMk cId="3258924904" sldId="1752"/>
            <ac:spMk id="7" creationId="{426BA1FB-A05B-46EB-C9B3-F43DD80C7BBB}"/>
          </ac:spMkLst>
        </pc:spChg>
      </pc:sldChg>
      <pc:sldChg chg="modSp">
        <pc:chgData name="Gallagher, Ryan (LT)" userId="S::ryan.gallagher@nps.edu::d8483a52-8392-4114-ab40-98fc4f0f807d" providerId="AD" clId="Web-{0EC8999E-DB53-8B5E-7020-0742600D5E59}" dt="2025-09-12T16:17:29.034" v="4" actId="20577"/>
        <pc:sldMkLst>
          <pc:docMk/>
          <pc:sldMk cId="227541060" sldId="1754"/>
        </pc:sldMkLst>
        <pc:spChg chg="mod">
          <ac:chgData name="Gallagher, Ryan (LT)" userId="S::ryan.gallagher@nps.edu::d8483a52-8392-4114-ab40-98fc4f0f807d" providerId="AD" clId="Web-{0EC8999E-DB53-8B5E-7020-0742600D5E59}" dt="2025-09-12T16:17:29.034" v="4" actId="20577"/>
          <ac:spMkLst>
            <pc:docMk/>
            <pc:sldMk cId="227541060" sldId="1754"/>
            <ac:spMk id="6" creationId="{6936B23A-4227-019B-EEF5-4D746C086BA6}"/>
          </ac:spMkLst>
        </pc:spChg>
      </pc:sldChg>
      <pc:sldChg chg="modSp">
        <pc:chgData name="Gallagher, Ryan (LT)" userId="S::ryan.gallagher@nps.edu::d8483a52-8392-4114-ab40-98fc4f0f807d" providerId="AD" clId="Web-{0EC8999E-DB53-8B5E-7020-0742600D5E59}" dt="2025-09-12T16:58:34.513" v="826" actId="20577"/>
        <pc:sldMkLst>
          <pc:docMk/>
          <pc:sldMk cId="1271156875" sldId="1758"/>
        </pc:sldMkLst>
        <pc:spChg chg="mod">
          <ac:chgData name="Gallagher, Ryan (LT)" userId="S::ryan.gallagher@nps.edu::d8483a52-8392-4114-ab40-98fc4f0f807d" providerId="AD" clId="Web-{0EC8999E-DB53-8B5E-7020-0742600D5E59}" dt="2025-09-12T16:58:34.513" v="826" actId="20577"/>
          <ac:spMkLst>
            <pc:docMk/>
            <pc:sldMk cId="1271156875" sldId="1758"/>
            <ac:spMk id="6" creationId="{59D05ECE-11A4-5C6F-0245-0741C85D9A0F}"/>
          </ac:spMkLst>
        </pc:spChg>
        <pc:spChg chg="mod">
          <ac:chgData name="Gallagher, Ryan (LT)" userId="S::ryan.gallagher@nps.edu::d8483a52-8392-4114-ab40-98fc4f0f807d" providerId="AD" clId="Web-{0EC8999E-DB53-8B5E-7020-0742600D5E59}" dt="2025-09-12T16:54:44.654" v="788" actId="20577"/>
          <ac:spMkLst>
            <pc:docMk/>
            <pc:sldMk cId="1271156875" sldId="1758"/>
            <ac:spMk id="7" creationId="{3DCA1DA5-035A-C5A4-12CF-2756C8646C60}"/>
          </ac:spMkLst>
        </pc:spChg>
      </pc:sldChg>
      <pc:sldChg chg="modSp">
        <pc:chgData name="Gallagher, Ryan (LT)" userId="S::ryan.gallagher@nps.edu::d8483a52-8392-4114-ab40-98fc4f0f807d" providerId="AD" clId="Web-{0EC8999E-DB53-8B5E-7020-0742600D5E59}" dt="2025-09-12T16:47:27.784" v="552" actId="20577"/>
        <pc:sldMkLst>
          <pc:docMk/>
          <pc:sldMk cId="2692731242" sldId="1759"/>
        </pc:sldMkLst>
        <pc:spChg chg="mod">
          <ac:chgData name="Gallagher, Ryan (LT)" userId="S::ryan.gallagher@nps.edu::d8483a52-8392-4114-ab40-98fc4f0f807d" providerId="AD" clId="Web-{0EC8999E-DB53-8B5E-7020-0742600D5E59}" dt="2025-09-12T16:43:42.660" v="404" actId="20577"/>
          <ac:spMkLst>
            <pc:docMk/>
            <pc:sldMk cId="2692731242" sldId="1759"/>
            <ac:spMk id="2" creationId="{607E7BDF-95BE-D8F4-17DA-47F498815FCE}"/>
          </ac:spMkLst>
        </pc:spChg>
        <pc:spChg chg="mod">
          <ac:chgData name="Gallagher, Ryan (LT)" userId="S::ryan.gallagher@nps.edu::d8483a52-8392-4114-ab40-98fc4f0f807d" providerId="AD" clId="Web-{0EC8999E-DB53-8B5E-7020-0742600D5E59}" dt="2025-09-12T16:46:41.548" v="544" actId="20577"/>
          <ac:spMkLst>
            <pc:docMk/>
            <pc:sldMk cId="2692731242" sldId="1759"/>
            <ac:spMk id="5" creationId="{35EA071D-5BBE-DD35-103D-AB816974DC6D}"/>
          </ac:spMkLst>
        </pc:spChg>
        <pc:spChg chg="mod">
          <ac:chgData name="Gallagher, Ryan (LT)" userId="S::ryan.gallagher@nps.edu::d8483a52-8392-4114-ab40-98fc4f0f807d" providerId="AD" clId="Web-{0EC8999E-DB53-8B5E-7020-0742600D5E59}" dt="2025-09-12T16:47:27.784" v="552" actId="20577"/>
          <ac:spMkLst>
            <pc:docMk/>
            <pc:sldMk cId="2692731242" sldId="1759"/>
            <ac:spMk id="6" creationId="{F3ADFDE1-1CEF-CFDA-0AD7-AA41E898A494}"/>
          </ac:spMkLst>
        </pc:spChg>
      </pc:sldChg>
      <pc:sldChg chg="modSp">
        <pc:chgData name="Gallagher, Ryan (LT)" userId="S::ryan.gallagher@nps.edu::d8483a52-8392-4114-ab40-98fc4f0f807d" providerId="AD" clId="Web-{0EC8999E-DB53-8B5E-7020-0742600D5E59}" dt="2025-09-12T16:57:48.373" v="821" actId="20577"/>
        <pc:sldMkLst>
          <pc:docMk/>
          <pc:sldMk cId="2979234018" sldId="1760"/>
        </pc:sldMkLst>
        <pc:spChg chg="mod">
          <ac:chgData name="Gallagher, Ryan (LT)" userId="S::ryan.gallagher@nps.edu::d8483a52-8392-4114-ab40-98fc4f0f807d" providerId="AD" clId="Web-{0EC8999E-DB53-8B5E-7020-0742600D5E59}" dt="2025-09-12T16:57:48.373" v="821" actId="20577"/>
          <ac:spMkLst>
            <pc:docMk/>
            <pc:sldMk cId="2979234018" sldId="1760"/>
            <ac:spMk id="15" creationId="{E83BF5B8-BC9D-DA4B-A044-490BACC89892}"/>
          </ac:spMkLst>
        </pc:spChg>
      </pc:sldChg>
      <pc:sldChg chg="modSp">
        <pc:chgData name="Gallagher, Ryan (LT)" userId="S::ryan.gallagher@nps.edu::d8483a52-8392-4114-ab40-98fc4f0f807d" providerId="AD" clId="Web-{0EC8999E-DB53-8B5E-7020-0742600D5E59}" dt="2025-09-12T16:58:03.263" v="822" actId="20577"/>
        <pc:sldMkLst>
          <pc:docMk/>
          <pc:sldMk cId="3646069750" sldId="1761"/>
        </pc:sldMkLst>
        <pc:spChg chg="mod">
          <ac:chgData name="Gallagher, Ryan (LT)" userId="S::ryan.gallagher@nps.edu::d8483a52-8392-4114-ab40-98fc4f0f807d" providerId="AD" clId="Web-{0EC8999E-DB53-8B5E-7020-0742600D5E59}" dt="2025-09-12T16:17:35.300" v="5" actId="20577"/>
          <ac:spMkLst>
            <pc:docMk/>
            <pc:sldMk cId="3646069750" sldId="1761"/>
            <ac:spMk id="2" creationId="{846D7714-6CB2-3B17-D95A-3A85F3FCC884}"/>
          </ac:spMkLst>
        </pc:spChg>
        <pc:spChg chg="mod">
          <ac:chgData name="Gallagher, Ryan (LT)" userId="S::ryan.gallagher@nps.edu::d8483a52-8392-4114-ab40-98fc4f0f807d" providerId="AD" clId="Web-{0EC8999E-DB53-8B5E-7020-0742600D5E59}" dt="2025-09-12T16:58:03.263" v="822" actId="20577"/>
          <ac:spMkLst>
            <pc:docMk/>
            <pc:sldMk cId="3646069750" sldId="1761"/>
            <ac:spMk id="4" creationId="{F3C04DFC-DA7D-FDF3-FA2F-0398A954A6C2}"/>
          </ac:spMkLst>
        </pc:spChg>
      </pc:sldChg>
      <pc:sldChg chg="modSp">
        <pc:chgData name="Gallagher, Ryan (LT)" userId="S::ryan.gallagher@nps.edu::d8483a52-8392-4114-ab40-98fc4f0f807d" providerId="AD" clId="Web-{0EC8999E-DB53-8B5E-7020-0742600D5E59}" dt="2025-09-12T16:21:17.664" v="74" actId="20577"/>
        <pc:sldMkLst>
          <pc:docMk/>
          <pc:sldMk cId="3756022364" sldId="1762"/>
        </pc:sldMkLst>
        <pc:graphicFrameChg chg="modGraphic">
          <ac:chgData name="Gallagher, Ryan (LT)" userId="S::ryan.gallagher@nps.edu::d8483a52-8392-4114-ab40-98fc4f0f807d" providerId="AD" clId="Web-{0EC8999E-DB53-8B5E-7020-0742600D5E59}" dt="2025-09-12T16:21:17.664" v="74" actId="20577"/>
          <ac:graphicFrameMkLst>
            <pc:docMk/>
            <pc:sldMk cId="3756022364" sldId="1762"/>
            <ac:graphicFrameMk id="6" creationId="{5AA03219-C78C-2823-0E63-2470386A56BF}"/>
          </ac:graphicFrameMkLst>
        </pc:graphicFrameChg>
      </pc:sldChg>
      <pc:sldChg chg="modSp mod modClrScheme chgLayout">
        <pc:chgData name="Gallagher, Ryan (LT)" userId="S::ryan.gallagher@nps.edu::d8483a52-8392-4114-ab40-98fc4f0f807d" providerId="AD" clId="Web-{0EC8999E-DB53-8B5E-7020-0742600D5E59}" dt="2025-09-12T16:57:39.716" v="819" actId="20577"/>
        <pc:sldMkLst>
          <pc:docMk/>
          <pc:sldMk cId="411923437" sldId="1763"/>
        </pc:sldMkLst>
        <pc:spChg chg="mod">
          <ac:chgData name="Gallagher, Ryan (LT)" userId="S::ryan.gallagher@nps.edu::d8483a52-8392-4114-ab40-98fc4f0f807d" providerId="AD" clId="Web-{0EC8999E-DB53-8B5E-7020-0742600D5E59}" dt="2025-09-12T16:23:36.666" v="132"/>
          <ac:spMkLst>
            <pc:docMk/>
            <pc:sldMk cId="411923437" sldId="1763"/>
            <ac:spMk id="2" creationId="{B932539E-FBDA-E483-B82D-4E3FF6633853}"/>
          </ac:spMkLst>
        </pc:spChg>
        <pc:spChg chg="mod">
          <ac:chgData name="Gallagher, Ryan (LT)" userId="S::ryan.gallagher@nps.edu::d8483a52-8392-4114-ab40-98fc4f0f807d" providerId="AD" clId="Web-{0EC8999E-DB53-8B5E-7020-0742600D5E59}" dt="2025-09-12T16:23:36.666" v="132"/>
          <ac:spMkLst>
            <pc:docMk/>
            <pc:sldMk cId="411923437" sldId="1763"/>
            <ac:spMk id="3" creationId="{ADB9CB8E-E3C7-77D2-9112-0A606EBC0F0E}"/>
          </ac:spMkLst>
        </pc:spChg>
        <pc:spChg chg="mod">
          <ac:chgData name="Gallagher, Ryan (LT)" userId="S::ryan.gallagher@nps.edu::d8483a52-8392-4114-ab40-98fc4f0f807d" providerId="AD" clId="Web-{0EC8999E-DB53-8B5E-7020-0742600D5E59}" dt="2025-09-12T16:57:39.716" v="819" actId="20577"/>
          <ac:spMkLst>
            <pc:docMk/>
            <pc:sldMk cId="411923437" sldId="1763"/>
            <ac:spMk id="4" creationId="{2D187655-D66E-6D9D-A111-DC3431917A5C}"/>
          </ac:spMkLst>
        </pc:spChg>
      </pc:sldChg>
      <pc:sldChg chg="addSp modSp new mod modClrScheme chgLayout">
        <pc:chgData name="Gallagher, Ryan (LT)" userId="S::ryan.gallagher@nps.edu::d8483a52-8392-4114-ab40-98fc4f0f807d" providerId="AD" clId="Web-{0EC8999E-DB53-8B5E-7020-0742600D5E59}" dt="2025-09-12T16:58:24.201" v="825" actId="1076"/>
        <pc:sldMkLst>
          <pc:docMk/>
          <pc:sldMk cId="2924360667" sldId="1764"/>
        </pc:sldMkLst>
        <pc:spChg chg="mod">
          <ac:chgData name="Gallagher, Ryan (LT)" userId="S::ryan.gallagher@nps.edu::d8483a52-8392-4114-ab40-98fc4f0f807d" providerId="AD" clId="Web-{0EC8999E-DB53-8B5E-7020-0742600D5E59}" dt="2025-09-12T16:35:17.258" v="319"/>
          <ac:spMkLst>
            <pc:docMk/>
            <pc:sldMk cId="2924360667" sldId="1764"/>
            <ac:spMk id="2" creationId="{DC29B732-B0B5-F278-3AC7-39348E746785}"/>
          </ac:spMkLst>
        </pc:spChg>
        <pc:spChg chg="mod">
          <ac:chgData name="Gallagher, Ryan (LT)" userId="S::ryan.gallagher@nps.edu::d8483a52-8392-4114-ab40-98fc4f0f807d" providerId="AD" clId="Web-{0EC8999E-DB53-8B5E-7020-0742600D5E59}" dt="2025-09-12T16:35:17.258" v="319"/>
          <ac:spMkLst>
            <pc:docMk/>
            <pc:sldMk cId="2924360667" sldId="1764"/>
            <ac:spMk id="3" creationId="{4A83C714-E717-EB51-E964-9B4705CA514B}"/>
          </ac:spMkLst>
        </pc:spChg>
        <pc:spChg chg="mod">
          <ac:chgData name="Gallagher, Ryan (LT)" userId="S::ryan.gallagher@nps.edu::d8483a52-8392-4114-ab40-98fc4f0f807d" providerId="AD" clId="Web-{0EC8999E-DB53-8B5E-7020-0742600D5E59}" dt="2025-09-12T16:58:16.279" v="824" actId="20577"/>
          <ac:spMkLst>
            <pc:docMk/>
            <pc:sldMk cId="2924360667" sldId="1764"/>
            <ac:spMk id="4" creationId="{5F93FC58-E073-B77E-A0DB-EB603EEEAAD8}"/>
          </ac:spMkLst>
        </pc:spChg>
        <pc:spChg chg="add mod">
          <ac:chgData name="Gallagher, Ryan (LT)" userId="S::ryan.gallagher@nps.edu::d8483a52-8392-4114-ab40-98fc4f0f807d" providerId="AD" clId="Web-{0EC8999E-DB53-8B5E-7020-0742600D5E59}" dt="2025-09-12T16:58:24.201" v="825" actId="1076"/>
          <ac:spMkLst>
            <pc:docMk/>
            <pc:sldMk cId="2924360667" sldId="1764"/>
            <ac:spMk id="6" creationId="{BB5D14EF-EC09-C171-459F-7817F52AEDCE}"/>
          </ac:spMkLst>
        </pc:spChg>
        <pc:picChg chg="add mod">
          <ac:chgData name="Gallagher, Ryan (LT)" userId="S::ryan.gallagher@nps.edu::d8483a52-8392-4114-ab40-98fc4f0f807d" providerId="AD" clId="Web-{0EC8999E-DB53-8B5E-7020-0742600D5E59}" dt="2025-09-12T16:55:51.045" v="801" actId="14100"/>
          <ac:picMkLst>
            <pc:docMk/>
            <pc:sldMk cId="2924360667" sldId="1764"/>
            <ac:picMk id="5" creationId="{9D27A1ED-3118-01B1-D4A9-775366533ABB}"/>
          </ac:picMkLst>
        </pc:picChg>
      </pc:sldChg>
      <pc:sldChg chg="delSp modSp new mod modClrScheme chgLayout">
        <pc:chgData name="Gallagher, Ryan (LT)" userId="S::ryan.gallagher@nps.edu::d8483a52-8392-4114-ab40-98fc4f0f807d" providerId="AD" clId="Web-{0EC8999E-DB53-8B5E-7020-0742600D5E59}" dt="2025-09-12T17:00:03.753" v="838" actId="20577"/>
        <pc:sldMkLst>
          <pc:docMk/>
          <pc:sldMk cId="3953787657" sldId="1765"/>
        </pc:sldMkLst>
        <pc:spChg chg="mod ord">
          <ac:chgData name="Gallagher, Ryan (LT)" userId="S::ryan.gallagher@nps.edu::d8483a52-8392-4114-ab40-98fc4f0f807d" providerId="AD" clId="Web-{0EC8999E-DB53-8B5E-7020-0742600D5E59}" dt="2025-09-12T16:36:22.744" v="329" actId="20577"/>
          <ac:spMkLst>
            <pc:docMk/>
            <pc:sldMk cId="3953787657" sldId="1765"/>
            <ac:spMk id="2" creationId="{64D4AA09-4C1A-4AAA-EFDF-5516105FA35F}"/>
          </ac:spMkLst>
        </pc:spChg>
        <pc:spChg chg="mod ord">
          <ac:chgData name="Gallagher, Ryan (LT)" userId="S::ryan.gallagher@nps.edu::d8483a52-8392-4114-ab40-98fc4f0f807d" providerId="AD" clId="Web-{0EC8999E-DB53-8B5E-7020-0742600D5E59}" dt="2025-09-12T16:36:16.135" v="327"/>
          <ac:spMkLst>
            <pc:docMk/>
            <pc:sldMk cId="3953787657" sldId="1765"/>
            <ac:spMk id="3" creationId="{56E2F63D-951B-DE68-9062-76187D2AF774}"/>
          </ac:spMkLst>
        </pc:spChg>
        <pc:spChg chg="mod ord">
          <ac:chgData name="Gallagher, Ryan (LT)" userId="S::ryan.gallagher@nps.edu::d8483a52-8392-4114-ab40-98fc4f0f807d" providerId="AD" clId="Web-{0EC8999E-DB53-8B5E-7020-0742600D5E59}" dt="2025-09-12T17:00:03.753" v="838" actId="20577"/>
          <ac:spMkLst>
            <pc:docMk/>
            <pc:sldMk cId="3953787657" sldId="1765"/>
            <ac:spMk id="4" creationId="{9B9A6623-4909-D086-E1D3-D8F67E161F03}"/>
          </ac:spMkLst>
        </pc:spChg>
      </pc:sldChg>
    </pc:docChg>
  </pc:docChgLst>
  <pc:docChgLst>
    <pc:chgData name="Thanos, Nikolaos (FORNATL, GR)" userId="S::nikolaos.thanos.gr@nps.edu::6d76f522-90a4-4354-9b40-ad7fdff2b8d4" providerId="AD" clId="Web-{A0168AB6-0729-3A46-1212-565BBB1362E4}"/>
    <pc:docChg chg="modSld">
      <pc:chgData name="Thanos, Nikolaos (FORNATL, GR)" userId="S::nikolaos.thanos.gr@nps.edu::6d76f522-90a4-4354-9b40-ad7fdff2b8d4" providerId="AD" clId="Web-{A0168AB6-0729-3A46-1212-565BBB1362E4}" dt="2025-09-15T15:39:07.251" v="22" actId="20577"/>
      <pc:docMkLst>
        <pc:docMk/>
      </pc:docMkLst>
      <pc:sldChg chg="modSp">
        <pc:chgData name="Thanos, Nikolaos (FORNATL, GR)" userId="S::nikolaos.thanos.gr@nps.edu::6d76f522-90a4-4354-9b40-ad7fdff2b8d4" providerId="AD" clId="Web-{A0168AB6-0729-3A46-1212-565BBB1362E4}" dt="2025-09-15T15:39:07.251" v="22" actId="20577"/>
        <pc:sldMkLst>
          <pc:docMk/>
          <pc:sldMk cId="2979234018" sldId="1760"/>
        </pc:sldMkLst>
        <pc:spChg chg="mod">
          <ac:chgData name="Thanos, Nikolaos (FORNATL, GR)" userId="S::nikolaos.thanos.gr@nps.edu::6d76f522-90a4-4354-9b40-ad7fdff2b8d4" providerId="AD" clId="Web-{A0168AB6-0729-3A46-1212-565BBB1362E4}" dt="2025-09-15T15:39:07.251" v="22" actId="20577"/>
          <ac:spMkLst>
            <pc:docMk/>
            <pc:sldMk cId="2979234018" sldId="1760"/>
            <ac:spMk id="15" creationId="{E83BF5B8-BC9D-DA4B-A044-490BACC89892}"/>
          </ac:spMkLst>
        </pc:spChg>
      </pc:sldChg>
    </pc:docChg>
  </pc:docChgLst>
  <pc:docChgLst>
    <pc:chgData name="Gallagher, Ryan (LT)" userId="S::ryan.gallagher@nps.edu::d8483a52-8392-4114-ab40-98fc4f0f807d" providerId="AD" clId="Web-{D516C7B9-7114-5A53-397D-DEE7299E9C19}"/>
    <pc:docChg chg="delSld modSld modSection">
      <pc:chgData name="Gallagher, Ryan (LT)" userId="S::ryan.gallagher@nps.edu::d8483a52-8392-4114-ab40-98fc4f0f807d" providerId="AD" clId="Web-{D516C7B9-7114-5A53-397D-DEE7299E9C19}" dt="2025-09-11T17:05:51.967" v="113" actId="20577"/>
      <pc:docMkLst>
        <pc:docMk/>
      </pc:docMkLst>
      <pc:sldChg chg="modSp">
        <pc:chgData name="Gallagher, Ryan (LT)" userId="S::ryan.gallagher@nps.edu::d8483a52-8392-4114-ab40-98fc4f0f807d" providerId="AD" clId="Web-{D516C7B9-7114-5A53-397D-DEE7299E9C19}" dt="2025-09-11T15:36:10.568" v="5" actId="20577"/>
        <pc:sldMkLst>
          <pc:docMk/>
          <pc:sldMk cId="227541060" sldId="1754"/>
        </pc:sldMkLst>
        <pc:spChg chg="mod">
          <ac:chgData name="Gallagher, Ryan (LT)" userId="S::ryan.gallagher@nps.edu::d8483a52-8392-4114-ab40-98fc4f0f807d" providerId="AD" clId="Web-{D516C7B9-7114-5A53-397D-DEE7299E9C19}" dt="2025-09-11T15:36:10.568" v="5" actId="20577"/>
          <ac:spMkLst>
            <pc:docMk/>
            <pc:sldMk cId="227541060" sldId="1754"/>
            <ac:spMk id="6" creationId="{6936B23A-4227-019B-EEF5-4D746C086BA6}"/>
          </ac:spMkLst>
        </pc:spChg>
      </pc:sldChg>
      <pc:sldChg chg="modSp mod modClrScheme chgLayout">
        <pc:chgData name="Gallagher, Ryan (LT)" userId="S::ryan.gallagher@nps.edu::d8483a52-8392-4114-ab40-98fc4f0f807d" providerId="AD" clId="Web-{D516C7B9-7114-5A53-397D-DEE7299E9C19}" dt="2025-09-11T15:36:43.927" v="7"/>
        <pc:sldMkLst>
          <pc:docMk/>
          <pc:sldMk cId="2979234018" sldId="1760"/>
        </pc:sldMkLst>
        <pc:spChg chg="mod">
          <ac:chgData name="Gallagher, Ryan (LT)" userId="S::ryan.gallagher@nps.edu::d8483a52-8392-4114-ab40-98fc4f0f807d" providerId="AD" clId="Web-{D516C7B9-7114-5A53-397D-DEE7299E9C19}" dt="2025-09-11T15:36:43.927" v="7"/>
          <ac:spMkLst>
            <pc:docMk/>
            <pc:sldMk cId="2979234018" sldId="1760"/>
            <ac:spMk id="2" creationId="{947E2D44-2555-C5AC-1845-25BF1E6A72BF}"/>
          </ac:spMkLst>
        </pc:spChg>
        <pc:spChg chg="mod">
          <ac:chgData name="Gallagher, Ryan (LT)" userId="S::ryan.gallagher@nps.edu::d8483a52-8392-4114-ab40-98fc4f0f807d" providerId="AD" clId="Web-{D516C7B9-7114-5A53-397D-DEE7299E9C19}" dt="2025-09-11T15:36:43.927" v="7"/>
          <ac:spMkLst>
            <pc:docMk/>
            <pc:sldMk cId="2979234018" sldId="1760"/>
            <ac:spMk id="3" creationId="{68CFCB0A-D2B0-0C50-1DAC-84853DFA4345}"/>
          </ac:spMkLst>
        </pc:spChg>
        <pc:spChg chg="mod">
          <ac:chgData name="Gallagher, Ryan (LT)" userId="S::ryan.gallagher@nps.edu::d8483a52-8392-4114-ab40-98fc4f0f807d" providerId="AD" clId="Web-{D516C7B9-7114-5A53-397D-DEE7299E9C19}" dt="2025-09-11T15:36:43.927" v="7"/>
          <ac:spMkLst>
            <pc:docMk/>
            <pc:sldMk cId="2979234018" sldId="1760"/>
            <ac:spMk id="15" creationId="{E83BF5B8-BC9D-DA4B-A044-490BACC89892}"/>
          </ac:spMkLst>
        </pc:spChg>
      </pc:sldChg>
      <pc:sldChg chg="modSp mod modClrScheme chgLayout">
        <pc:chgData name="Gallagher, Ryan (LT)" userId="S::ryan.gallagher@nps.edu::d8483a52-8392-4114-ab40-98fc4f0f807d" providerId="AD" clId="Web-{D516C7B9-7114-5A53-397D-DEE7299E9C19}" dt="2025-09-11T15:36:33.693" v="6"/>
        <pc:sldMkLst>
          <pc:docMk/>
          <pc:sldMk cId="3646069750" sldId="1761"/>
        </pc:sldMkLst>
        <pc:spChg chg="mod">
          <ac:chgData name="Gallagher, Ryan (LT)" userId="S::ryan.gallagher@nps.edu::d8483a52-8392-4114-ab40-98fc4f0f807d" providerId="AD" clId="Web-{D516C7B9-7114-5A53-397D-DEE7299E9C19}" dt="2025-09-11T15:36:33.693" v="6"/>
          <ac:spMkLst>
            <pc:docMk/>
            <pc:sldMk cId="3646069750" sldId="1761"/>
            <ac:spMk id="2" creationId="{846D7714-6CB2-3B17-D95A-3A85F3FCC884}"/>
          </ac:spMkLst>
        </pc:spChg>
        <pc:spChg chg="mod">
          <ac:chgData name="Gallagher, Ryan (LT)" userId="S::ryan.gallagher@nps.edu::d8483a52-8392-4114-ab40-98fc4f0f807d" providerId="AD" clId="Web-{D516C7B9-7114-5A53-397D-DEE7299E9C19}" dt="2025-09-11T15:36:33.693" v="6"/>
          <ac:spMkLst>
            <pc:docMk/>
            <pc:sldMk cId="3646069750" sldId="1761"/>
            <ac:spMk id="3" creationId="{E0B05A60-19DF-7955-C11E-1C1C2B4D51C7}"/>
          </ac:spMkLst>
        </pc:spChg>
        <pc:spChg chg="mod">
          <ac:chgData name="Gallagher, Ryan (LT)" userId="S::ryan.gallagher@nps.edu::d8483a52-8392-4114-ab40-98fc4f0f807d" providerId="AD" clId="Web-{D516C7B9-7114-5A53-397D-DEE7299E9C19}" dt="2025-09-11T15:36:33.693" v="6"/>
          <ac:spMkLst>
            <pc:docMk/>
            <pc:sldMk cId="3646069750" sldId="1761"/>
            <ac:spMk id="4" creationId="{F3C04DFC-DA7D-FDF3-FA2F-0398A954A6C2}"/>
          </ac:spMkLst>
        </pc:spChg>
      </pc:sldChg>
      <pc:sldChg chg="addSp delSp modSp">
        <pc:chgData name="Gallagher, Ryan (LT)" userId="S::ryan.gallagher@nps.edu::d8483a52-8392-4114-ab40-98fc4f0f807d" providerId="AD" clId="Web-{D516C7B9-7114-5A53-397D-DEE7299E9C19}" dt="2025-09-11T15:37:33.975" v="15" actId="20577"/>
        <pc:sldMkLst>
          <pc:docMk/>
          <pc:sldMk cId="3756022364" sldId="1762"/>
        </pc:sldMkLst>
        <pc:spChg chg="mod">
          <ac:chgData name="Gallagher, Ryan (LT)" userId="S::ryan.gallagher@nps.edu::d8483a52-8392-4114-ab40-98fc4f0f807d" providerId="AD" clId="Web-{D516C7B9-7114-5A53-397D-DEE7299E9C19}" dt="2025-09-11T15:37:03.709" v="8"/>
          <ac:spMkLst>
            <pc:docMk/>
            <pc:sldMk cId="3756022364" sldId="1762"/>
            <ac:spMk id="2" creationId="{059A978C-FA6C-ED30-11A1-FB1CB6868C24}"/>
          </ac:spMkLst>
        </pc:spChg>
        <pc:spChg chg="mod">
          <ac:chgData name="Gallagher, Ryan (LT)" userId="S::ryan.gallagher@nps.edu::d8483a52-8392-4114-ab40-98fc4f0f807d" providerId="AD" clId="Web-{D516C7B9-7114-5A53-397D-DEE7299E9C19}" dt="2025-09-11T15:37:03.709" v="8"/>
          <ac:spMkLst>
            <pc:docMk/>
            <pc:sldMk cId="3756022364" sldId="1762"/>
            <ac:spMk id="3" creationId="{37D1978C-8428-AF7B-22EE-BBA9B6298D00}"/>
          </ac:spMkLst>
        </pc:spChg>
        <pc:graphicFrameChg chg="add modGraphic">
          <ac:chgData name="Gallagher, Ryan (LT)" userId="S::ryan.gallagher@nps.edu::d8483a52-8392-4114-ab40-98fc4f0f807d" providerId="AD" clId="Web-{D516C7B9-7114-5A53-397D-DEE7299E9C19}" dt="2025-09-11T15:37:33.975" v="15" actId="20577"/>
          <ac:graphicFrameMkLst>
            <pc:docMk/>
            <pc:sldMk cId="3756022364" sldId="1762"/>
            <ac:graphicFrameMk id="6" creationId="{5AA03219-C78C-2823-0E63-2470386A56BF}"/>
          </ac:graphicFrameMkLst>
        </pc:graphicFrameChg>
      </pc:sldChg>
      <pc:sldChg chg="modSp mod modClrScheme chgLayout">
        <pc:chgData name="Gallagher, Ryan (LT)" userId="S::ryan.gallagher@nps.edu::d8483a52-8392-4114-ab40-98fc4f0f807d" providerId="AD" clId="Web-{D516C7B9-7114-5A53-397D-DEE7299E9C19}" dt="2025-09-11T17:05:51.967" v="113" actId="20577"/>
        <pc:sldMkLst>
          <pc:docMk/>
          <pc:sldMk cId="411923437" sldId="1763"/>
        </pc:sldMkLst>
        <pc:spChg chg="mod">
          <ac:chgData name="Gallagher, Ryan (LT)" userId="S::ryan.gallagher@nps.edu::d8483a52-8392-4114-ab40-98fc4f0f807d" providerId="AD" clId="Web-{D516C7B9-7114-5A53-397D-DEE7299E9C19}" dt="2025-09-11T17:05:45.325" v="111"/>
          <ac:spMkLst>
            <pc:docMk/>
            <pc:sldMk cId="411923437" sldId="1763"/>
            <ac:spMk id="2" creationId="{B932539E-FBDA-E483-B82D-4E3FF6633853}"/>
          </ac:spMkLst>
        </pc:spChg>
        <pc:spChg chg="mod">
          <ac:chgData name="Gallagher, Ryan (LT)" userId="S::ryan.gallagher@nps.edu::d8483a52-8392-4114-ab40-98fc4f0f807d" providerId="AD" clId="Web-{D516C7B9-7114-5A53-397D-DEE7299E9C19}" dt="2025-09-11T17:05:45.325" v="111"/>
          <ac:spMkLst>
            <pc:docMk/>
            <pc:sldMk cId="411923437" sldId="1763"/>
            <ac:spMk id="3" creationId="{ADB9CB8E-E3C7-77D2-9112-0A606EBC0F0E}"/>
          </ac:spMkLst>
        </pc:spChg>
        <pc:spChg chg="mod">
          <ac:chgData name="Gallagher, Ryan (LT)" userId="S::ryan.gallagher@nps.edu::d8483a52-8392-4114-ab40-98fc4f0f807d" providerId="AD" clId="Web-{D516C7B9-7114-5A53-397D-DEE7299E9C19}" dt="2025-09-11T17:05:51.967" v="113" actId="20577"/>
          <ac:spMkLst>
            <pc:docMk/>
            <pc:sldMk cId="411923437" sldId="1763"/>
            <ac:spMk id="4" creationId="{2D187655-D66E-6D9D-A111-DC3431917A5C}"/>
          </ac:spMkLst>
        </pc:spChg>
      </pc:sldChg>
      <pc:sldChg chg="modSp del">
        <pc:chgData name="Gallagher, Ryan (LT)" userId="S::ryan.gallagher@nps.edu::d8483a52-8392-4114-ab40-98fc4f0f807d" providerId="AD" clId="Web-{D516C7B9-7114-5A53-397D-DEE7299E9C19}" dt="2025-09-11T17:05:15.322" v="110"/>
        <pc:sldMkLst>
          <pc:docMk/>
          <pc:sldMk cId="1583168214" sldId="1764"/>
        </pc:sldMkLst>
      </pc:sldChg>
    </pc:docChg>
  </pc:docChgLst>
  <pc:docChgLst>
    <pc:chgData name="Gallagher, Ryan (LT)" userId="S::ryan.gallagher@nps.edu::d8483a52-8392-4114-ab40-98fc4f0f807d" providerId="AD" clId="Web-{61BC7D30-3179-AC70-1B8C-7CC9E983A523}"/>
    <pc:docChg chg="delSld modSld modSection">
      <pc:chgData name="Gallagher, Ryan (LT)" userId="S::ryan.gallagher@nps.edu::d8483a52-8392-4114-ab40-98fc4f0f807d" providerId="AD" clId="Web-{61BC7D30-3179-AC70-1B8C-7CC9E983A523}" dt="2025-09-11T21:37:57.257" v="143"/>
      <pc:docMkLst>
        <pc:docMk/>
      </pc:docMkLst>
      <pc:sldChg chg="modSp">
        <pc:chgData name="Gallagher, Ryan (LT)" userId="S::ryan.gallagher@nps.edu::d8483a52-8392-4114-ab40-98fc4f0f807d" providerId="AD" clId="Web-{61BC7D30-3179-AC70-1B8C-7CC9E983A523}" dt="2025-09-11T21:27:59.312" v="47" actId="20577"/>
        <pc:sldMkLst>
          <pc:docMk/>
          <pc:sldMk cId="2692731242" sldId="1759"/>
        </pc:sldMkLst>
        <pc:spChg chg="mod">
          <ac:chgData name="Gallagher, Ryan (LT)" userId="S::ryan.gallagher@nps.edu::d8483a52-8392-4114-ab40-98fc4f0f807d" providerId="AD" clId="Web-{61BC7D30-3179-AC70-1B8C-7CC9E983A523}" dt="2025-09-11T21:27:59.312" v="47" actId="20577"/>
          <ac:spMkLst>
            <pc:docMk/>
            <pc:sldMk cId="2692731242" sldId="1759"/>
            <ac:spMk id="5" creationId="{35EA071D-5BBE-DD35-103D-AB816974DC6D}"/>
          </ac:spMkLst>
        </pc:spChg>
      </pc:sldChg>
      <pc:sldChg chg="modSp">
        <pc:chgData name="Gallagher, Ryan (LT)" userId="S::ryan.gallagher@nps.edu::d8483a52-8392-4114-ab40-98fc4f0f807d" providerId="AD" clId="Web-{61BC7D30-3179-AC70-1B8C-7CC9E983A523}" dt="2025-09-11T21:37:50.819" v="142" actId="20577"/>
        <pc:sldMkLst>
          <pc:docMk/>
          <pc:sldMk cId="411923437" sldId="1763"/>
        </pc:sldMkLst>
        <pc:spChg chg="mod">
          <ac:chgData name="Gallagher, Ryan (LT)" userId="S::ryan.gallagher@nps.edu::d8483a52-8392-4114-ab40-98fc4f0f807d" providerId="AD" clId="Web-{61BC7D30-3179-AC70-1B8C-7CC9E983A523}" dt="2025-09-11T21:37:50.819" v="142" actId="20577"/>
          <ac:spMkLst>
            <pc:docMk/>
            <pc:sldMk cId="411923437" sldId="1763"/>
            <ac:spMk id="2" creationId="{B932539E-FBDA-E483-B82D-4E3FF6633853}"/>
          </ac:spMkLst>
        </pc:spChg>
        <pc:spChg chg="mod">
          <ac:chgData name="Gallagher, Ryan (LT)" userId="S::ryan.gallagher@nps.edu::d8483a52-8392-4114-ab40-98fc4f0f807d" providerId="AD" clId="Web-{61BC7D30-3179-AC70-1B8C-7CC9E983A523}" dt="2025-09-11T21:35:22.175" v="123" actId="20577"/>
          <ac:spMkLst>
            <pc:docMk/>
            <pc:sldMk cId="411923437" sldId="1763"/>
            <ac:spMk id="4" creationId="{2D187655-D66E-6D9D-A111-DC3431917A5C}"/>
          </ac:spMkLst>
        </pc:spChg>
      </pc:sldChg>
      <pc:sldChg chg="modSp del">
        <pc:chgData name="Gallagher, Ryan (LT)" userId="S::ryan.gallagher@nps.edu::d8483a52-8392-4114-ab40-98fc4f0f807d" providerId="AD" clId="Web-{61BC7D30-3179-AC70-1B8C-7CC9E983A523}" dt="2025-09-11T21:37:57.257" v="143"/>
        <pc:sldMkLst>
          <pc:docMk/>
          <pc:sldMk cId="3430871924" sldId="1765"/>
        </pc:sldMkLst>
      </pc:sldChg>
    </pc:docChg>
  </pc:docChgLst>
  <pc:docChgLst>
    <pc:chgData name="Harrell-Parada, Alexis (LT)" userId="S::alexis.harrellparada@nps.edu::9ad848a5-0fba-4904-b817-7b3b3cfd4f19" providerId="AD" clId="Web-{045AA9E5-5484-A4B1-C74B-934A129C27DA}"/>
    <pc:docChg chg="modSld">
      <pc:chgData name="Harrell-Parada, Alexis (LT)" userId="S::alexis.harrellparada@nps.edu::9ad848a5-0fba-4904-b817-7b3b3cfd4f19" providerId="AD" clId="Web-{045AA9E5-5484-A4B1-C74B-934A129C27DA}" dt="2025-09-11T21:14:47.693" v="495" actId="20577"/>
      <pc:docMkLst>
        <pc:docMk/>
      </pc:docMkLst>
      <pc:sldChg chg="modSp">
        <pc:chgData name="Harrell-Parada, Alexis (LT)" userId="S::alexis.harrellparada@nps.edu::9ad848a5-0fba-4904-b817-7b3b3cfd4f19" providerId="AD" clId="Web-{045AA9E5-5484-A4B1-C74B-934A129C27DA}" dt="2025-09-11T19:01:31.877" v="183" actId="20577"/>
        <pc:sldMkLst>
          <pc:docMk/>
          <pc:sldMk cId="3258924904" sldId="1752"/>
        </pc:sldMkLst>
        <pc:spChg chg="mod">
          <ac:chgData name="Harrell-Parada, Alexis (LT)" userId="S::alexis.harrellparada@nps.edu::9ad848a5-0fba-4904-b817-7b3b3cfd4f19" providerId="AD" clId="Web-{045AA9E5-5484-A4B1-C74B-934A129C27DA}" dt="2025-09-11T19:01:31.877" v="183" actId="20577"/>
          <ac:spMkLst>
            <pc:docMk/>
            <pc:sldMk cId="3258924904" sldId="1752"/>
            <ac:spMk id="7" creationId="{426BA1FB-A05B-46EB-C9B3-F43DD80C7BBB}"/>
          </ac:spMkLst>
        </pc:spChg>
      </pc:sldChg>
      <pc:sldChg chg="modSp">
        <pc:chgData name="Harrell-Parada, Alexis (LT)" userId="S::alexis.harrellparada@nps.edu::9ad848a5-0fba-4904-b817-7b3b3cfd4f19" providerId="AD" clId="Web-{045AA9E5-5484-A4B1-C74B-934A129C27DA}" dt="2025-09-11T19:02:10.659" v="190" actId="20577"/>
        <pc:sldMkLst>
          <pc:docMk/>
          <pc:sldMk cId="1496335500" sldId="1753"/>
        </pc:sldMkLst>
        <pc:graphicFrameChg chg="modGraphic">
          <ac:chgData name="Harrell-Parada, Alexis (LT)" userId="S::alexis.harrellparada@nps.edu::9ad848a5-0fba-4904-b817-7b3b3cfd4f19" providerId="AD" clId="Web-{045AA9E5-5484-A4B1-C74B-934A129C27DA}" dt="2025-09-11T19:02:10.659" v="190" actId="20577"/>
          <ac:graphicFrameMkLst>
            <pc:docMk/>
            <pc:sldMk cId="1496335500" sldId="1753"/>
            <ac:graphicFrameMk id="18" creationId="{5C68D00C-2805-6718-6A72-FFF115CE1868}"/>
          </ac:graphicFrameMkLst>
        </pc:graphicFrameChg>
      </pc:sldChg>
      <pc:sldChg chg="modSp">
        <pc:chgData name="Harrell-Parada, Alexis (LT)" userId="S::alexis.harrellparada@nps.edu::9ad848a5-0fba-4904-b817-7b3b3cfd4f19" providerId="AD" clId="Web-{045AA9E5-5484-A4B1-C74B-934A129C27DA}" dt="2025-09-11T21:14:47.693" v="495" actId="20577"/>
        <pc:sldMkLst>
          <pc:docMk/>
          <pc:sldMk cId="2692731242" sldId="1759"/>
        </pc:sldMkLst>
        <pc:spChg chg="mod">
          <ac:chgData name="Harrell-Parada, Alexis (LT)" userId="S::alexis.harrellparada@nps.edu::9ad848a5-0fba-4904-b817-7b3b3cfd4f19" providerId="AD" clId="Web-{045AA9E5-5484-A4B1-C74B-934A129C27DA}" dt="2025-09-11T21:14:47.693" v="495" actId="20577"/>
          <ac:spMkLst>
            <pc:docMk/>
            <pc:sldMk cId="2692731242" sldId="1759"/>
            <ac:spMk id="5" creationId="{35EA071D-5BBE-DD35-103D-AB816974DC6D}"/>
          </ac:spMkLst>
        </pc:spChg>
      </pc:sldChg>
      <pc:sldChg chg="modSp">
        <pc:chgData name="Harrell-Parada, Alexis (LT)" userId="S::alexis.harrellparada@nps.edu::9ad848a5-0fba-4904-b817-7b3b3cfd4f19" providerId="AD" clId="Web-{045AA9E5-5484-A4B1-C74B-934A129C27DA}" dt="2025-09-11T19:03:30.112" v="207" actId="20577"/>
        <pc:sldMkLst>
          <pc:docMk/>
          <pc:sldMk cId="3756022364" sldId="1762"/>
        </pc:sldMkLst>
        <pc:graphicFrameChg chg="modGraphic">
          <ac:chgData name="Harrell-Parada, Alexis (LT)" userId="S::alexis.harrellparada@nps.edu::9ad848a5-0fba-4904-b817-7b3b3cfd4f19" providerId="AD" clId="Web-{045AA9E5-5484-A4B1-C74B-934A129C27DA}" dt="2025-09-11T19:03:30.112" v="207" actId="20577"/>
          <ac:graphicFrameMkLst>
            <pc:docMk/>
            <pc:sldMk cId="3756022364" sldId="1762"/>
            <ac:graphicFrameMk id="6" creationId="{5AA03219-C78C-2823-0E63-2470386A56BF}"/>
          </ac:graphicFrameMkLst>
        </pc:graphicFrameChg>
      </pc:sldChg>
    </pc:docChg>
  </pc:docChgLst>
  <pc:docChgLst>
    <pc:chgData name="Harrell-Parada, Alexis (LT)" userId="S::alexis.harrellparada@nps.edu::9ad848a5-0fba-4904-b817-7b3b3cfd4f19" providerId="AD" clId="Web-{E761BCD2-D48F-9B17-19B9-6C2E7E08D527}"/>
    <pc:docChg chg="modSld">
      <pc:chgData name="Harrell-Parada, Alexis (LT)" userId="S::alexis.harrellparada@nps.edu::9ad848a5-0fba-4904-b817-7b3b3cfd4f19" providerId="AD" clId="Web-{E761BCD2-D48F-9B17-19B9-6C2E7E08D527}" dt="2025-09-11T17:53:02.691" v="16" actId="20577"/>
      <pc:docMkLst>
        <pc:docMk/>
      </pc:docMkLst>
      <pc:sldChg chg="modSp">
        <pc:chgData name="Harrell-Parada, Alexis (LT)" userId="S::alexis.harrellparada@nps.edu::9ad848a5-0fba-4904-b817-7b3b3cfd4f19" providerId="AD" clId="Web-{E761BCD2-D48F-9B17-19B9-6C2E7E08D527}" dt="2025-09-11T17:52:42.254" v="11" actId="20577"/>
        <pc:sldMkLst>
          <pc:docMk/>
          <pc:sldMk cId="3258924904" sldId="1752"/>
        </pc:sldMkLst>
        <pc:spChg chg="mod">
          <ac:chgData name="Harrell-Parada, Alexis (LT)" userId="S::alexis.harrellparada@nps.edu::9ad848a5-0fba-4904-b817-7b3b3cfd4f19" providerId="AD" clId="Web-{E761BCD2-D48F-9B17-19B9-6C2E7E08D527}" dt="2025-09-11T17:52:42.254" v="11" actId="20577"/>
          <ac:spMkLst>
            <pc:docMk/>
            <pc:sldMk cId="3258924904" sldId="1752"/>
            <ac:spMk id="7" creationId="{426BA1FB-A05B-46EB-C9B3-F43DD80C7BBB}"/>
          </ac:spMkLst>
        </pc:spChg>
      </pc:sldChg>
      <pc:sldChg chg="modSp">
        <pc:chgData name="Harrell-Parada, Alexis (LT)" userId="S::alexis.harrellparada@nps.edu::9ad848a5-0fba-4904-b817-7b3b3cfd4f19" providerId="AD" clId="Web-{E761BCD2-D48F-9B17-19B9-6C2E7E08D527}" dt="2025-09-11T17:53:02.691" v="16" actId="20577"/>
        <pc:sldMkLst>
          <pc:docMk/>
          <pc:sldMk cId="3646069750" sldId="1761"/>
        </pc:sldMkLst>
        <pc:spChg chg="mod">
          <ac:chgData name="Harrell-Parada, Alexis (LT)" userId="S::alexis.harrellparada@nps.edu::9ad848a5-0fba-4904-b817-7b3b3cfd4f19" providerId="AD" clId="Web-{E761BCD2-D48F-9B17-19B9-6C2E7E08D527}" dt="2025-09-11T17:53:02.691" v="16" actId="20577"/>
          <ac:spMkLst>
            <pc:docMk/>
            <pc:sldMk cId="3646069750" sldId="1761"/>
            <ac:spMk id="4" creationId="{F3C04DFC-DA7D-FDF3-FA2F-0398A954A6C2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450FB6-61A0-402F-94D1-D9C11F07F008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686626-DCE3-4390-8A6A-6942E4CD53D2}">
      <dgm:prSet/>
      <dgm:spPr/>
      <dgm:t>
        <a:bodyPr/>
        <a:lstStyle/>
        <a:p>
          <a:r>
            <a:rPr lang="en-US"/>
            <a:t>Ships need an automated, optimized method to scheduling that ensures:</a:t>
          </a:r>
        </a:p>
      </dgm:t>
    </dgm:pt>
    <dgm:pt modelId="{03AB11D3-5567-45D3-AB5D-15F6CCE1F7A4}" type="parTrans" cxnId="{B7F25A19-6531-4E67-B36D-5D2FBF1FC314}">
      <dgm:prSet/>
      <dgm:spPr/>
      <dgm:t>
        <a:bodyPr/>
        <a:lstStyle/>
        <a:p>
          <a:endParaRPr lang="en-US"/>
        </a:p>
      </dgm:t>
    </dgm:pt>
    <dgm:pt modelId="{4A5504A6-4EDD-4B2A-BA34-1F7F61099D77}" type="sibTrans" cxnId="{B7F25A19-6531-4E67-B36D-5D2FBF1FC314}">
      <dgm:prSet/>
      <dgm:spPr/>
      <dgm:t>
        <a:bodyPr/>
        <a:lstStyle/>
        <a:p>
          <a:endParaRPr lang="en-US"/>
        </a:p>
      </dgm:t>
    </dgm:pt>
    <dgm:pt modelId="{3A57E651-9BF1-4F9A-9510-967D202C4D32}">
      <dgm:prSet/>
      <dgm:spPr/>
      <dgm:t>
        <a:bodyPr/>
        <a:lstStyle/>
        <a:p>
          <a:r>
            <a:rPr lang="en-US"/>
            <a:t>operational requirements are met   </a:t>
          </a:r>
        </a:p>
      </dgm:t>
    </dgm:pt>
    <dgm:pt modelId="{781F6822-6CA2-4A76-865F-04A0DB52CE3B}" type="parTrans" cxnId="{5F77E9F4-1B62-4509-A654-8E5B9707505D}">
      <dgm:prSet/>
      <dgm:spPr/>
      <dgm:t>
        <a:bodyPr/>
        <a:lstStyle/>
        <a:p>
          <a:endParaRPr lang="en-US"/>
        </a:p>
      </dgm:t>
    </dgm:pt>
    <dgm:pt modelId="{91F544EF-8915-476F-975F-76D896DEA8CB}" type="sibTrans" cxnId="{5F77E9F4-1B62-4509-A654-8E5B9707505D}">
      <dgm:prSet/>
      <dgm:spPr/>
      <dgm:t>
        <a:bodyPr/>
        <a:lstStyle/>
        <a:p>
          <a:endParaRPr lang="en-US"/>
        </a:p>
      </dgm:t>
    </dgm:pt>
    <dgm:pt modelId="{B604444D-9A7E-4911-912B-6A3B6E43A676}">
      <dgm:prSet/>
      <dgm:spPr/>
      <dgm:t>
        <a:bodyPr/>
        <a:lstStyle/>
        <a:p>
          <a:r>
            <a:rPr lang="en-US"/>
            <a:t>personnel are treated fairly</a:t>
          </a:r>
        </a:p>
      </dgm:t>
    </dgm:pt>
    <dgm:pt modelId="{AE50551D-B6F5-44A2-98E4-D39A721D6564}" type="parTrans" cxnId="{AA4FDE4A-437D-4B2A-987C-427667BA7CE1}">
      <dgm:prSet/>
      <dgm:spPr/>
      <dgm:t>
        <a:bodyPr/>
        <a:lstStyle/>
        <a:p>
          <a:endParaRPr lang="en-US"/>
        </a:p>
      </dgm:t>
    </dgm:pt>
    <dgm:pt modelId="{B791D925-B8DB-4255-ABF0-EF4B4C53826D}" type="sibTrans" cxnId="{AA4FDE4A-437D-4B2A-987C-427667BA7CE1}">
      <dgm:prSet/>
      <dgm:spPr/>
      <dgm:t>
        <a:bodyPr/>
        <a:lstStyle/>
        <a:p>
          <a:endParaRPr lang="en-US"/>
        </a:p>
      </dgm:t>
    </dgm:pt>
    <dgm:pt modelId="{7B34093A-8A57-4B48-8D5F-F67884E44930}">
      <dgm:prSet/>
      <dgm:spPr/>
      <dgm:t>
        <a:bodyPr/>
        <a:lstStyle/>
        <a:p>
          <a:pPr rtl="0"/>
          <a:r>
            <a:rPr lang="en-US"/>
            <a:t>Currently, XO solicits inputs for the </a:t>
          </a:r>
          <a:r>
            <a:rPr lang="en-US" err="1">
              <a:latin typeface="Arial"/>
            </a:rPr>
            <a:t>watchbill</a:t>
          </a:r>
          <a:r>
            <a:rPr lang="en-US"/>
            <a:t> from </a:t>
          </a:r>
          <a:r>
            <a:rPr lang="en-US">
              <a:latin typeface="Arial"/>
            </a:rPr>
            <a:t>Department Heads </a:t>
          </a:r>
          <a:r>
            <a:rPr lang="en-US"/>
            <a:t>and compiles manually into a schedule</a:t>
          </a:r>
          <a:r>
            <a:rPr lang="en-US">
              <a:latin typeface="Arial"/>
            </a:rPr>
            <a:t> (inefficient and time consuming)</a:t>
          </a:r>
        </a:p>
      </dgm:t>
    </dgm:pt>
    <dgm:pt modelId="{7C0EE68A-1F38-48BF-A911-B9F9F3EF0AF4}" type="parTrans" cxnId="{EB6C8D81-D85A-4D95-973A-137B3D141007}">
      <dgm:prSet/>
      <dgm:spPr/>
      <dgm:t>
        <a:bodyPr/>
        <a:lstStyle/>
        <a:p>
          <a:endParaRPr lang="en-US"/>
        </a:p>
      </dgm:t>
    </dgm:pt>
    <dgm:pt modelId="{2C878251-9952-47E0-B89A-3FF2909A20D5}" type="sibTrans" cxnId="{EB6C8D81-D85A-4D95-973A-137B3D141007}">
      <dgm:prSet/>
      <dgm:spPr/>
      <dgm:t>
        <a:bodyPr/>
        <a:lstStyle/>
        <a:p>
          <a:endParaRPr lang="en-US"/>
        </a:p>
      </dgm:t>
    </dgm:pt>
    <dgm:pt modelId="{E7EC8FF1-31A1-419D-8B72-3BB7DD34CEB0}">
      <dgm:prSet/>
      <dgm:spPr/>
      <dgm:t>
        <a:bodyPr/>
        <a:lstStyle/>
        <a:p>
          <a:r>
            <a:rPr lang="en-US"/>
            <a:t>Automating this process saves time and improves quality of product</a:t>
          </a:r>
        </a:p>
      </dgm:t>
    </dgm:pt>
    <dgm:pt modelId="{11064DD7-5AE2-4ADB-B7EF-707EF1A87811}" type="parTrans" cxnId="{8AFB8B02-38FE-44C5-926D-2A3A1FEA9F5C}">
      <dgm:prSet/>
      <dgm:spPr/>
      <dgm:t>
        <a:bodyPr/>
        <a:lstStyle/>
        <a:p>
          <a:endParaRPr lang="en-US"/>
        </a:p>
      </dgm:t>
    </dgm:pt>
    <dgm:pt modelId="{A139E4A5-884F-4998-BBF6-AAC429162E45}" type="sibTrans" cxnId="{8AFB8B02-38FE-44C5-926D-2A3A1FEA9F5C}">
      <dgm:prSet/>
      <dgm:spPr/>
      <dgm:t>
        <a:bodyPr/>
        <a:lstStyle/>
        <a:p>
          <a:endParaRPr lang="en-US"/>
        </a:p>
      </dgm:t>
    </dgm:pt>
    <dgm:pt modelId="{5BD4053C-B746-40D6-922D-3A913C39A4D6}" type="pres">
      <dgm:prSet presAssocID="{EE450FB6-61A0-402F-94D1-D9C11F07F008}" presName="Name0" presStyleCnt="0">
        <dgm:presLayoutVars>
          <dgm:dir/>
          <dgm:animLvl val="lvl"/>
          <dgm:resizeHandles val="exact"/>
        </dgm:presLayoutVars>
      </dgm:prSet>
      <dgm:spPr/>
    </dgm:pt>
    <dgm:pt modelId="{DABA0876-5BA5-47B5-8B71-236553A322CB}" type="pres">
      <dgm:prSet presAssocID="{E7EC8FF1-31A1-419D-8B72-3BB7DD34CEB0}" presName="boxAndChildren" presStyleCnt="0"/>
      <dgm:spPr/>
    </dgm:pt>
    <dgm:pt modelId="{B5FCA85D-7C3F-4980-A8F9-AB233A8CE597}" type="pres">
      <dgm:prSet presAssocID="{E7EC8FF1-31A1-419D-8B72-3BB7DD34CEB0}" presName="parentTextBox" presStyleLbl="node1" presStyleIdx="0" presStyleCnt="3"/>
      <dgm:spPr/>
    </dgm:pt>
    <dgm:pt modelId="{63324B0A-8F4C-4EA0-8967-985E1B64CC47}" type="pres">
      <dgm:prSet presAssocID="{2C878251-9952-47E0-B89A-3FF2909A20D5}" presName="sp" presStyleCnt="0"/>
      <dgm:spPr/>
    </dgm:pt>
    <dgm:pt modelId="{08B35B6A-AACE-4C31-A719-1CBFD624BBC1}" type="pres">
      <dgm:prSet presAssocID="{7B34093A-8A57-4B48-8D5F-F67884E44930}" presName="arrowAndChildren" presStyleCnt="0"/>
      <dgm:spPr/>
    </dgm:pt>
    <dgm:pt modelId="{1B8F7895-0182-466B-9EC2-5FCF0BFD964F}" type="pres">
      <dgm:prSet presAssocID="{7B34093A-8A57-4B48-8D5F-F67884E44930}" presName="parentTextArrow" presStyleLbl="node1" presStyleIdx="1" presStyleCnt="3"/>
      <dgm:spPr/>
    </dgm:pt>
    <dgm:pt modelId="{79A3F67C-F986-4488-B8C8-EA1B46CA65B2}" type="pres">
      <dgm:prSet presAssocID="{4A5504A6-4EDD-4B2A-BA34-1F7F61099D77}" presName="sp" presStyleCnt="0"/>
      <dgm:spPr/>
    </dgm:pt>
    <dgm:pt modelId="{63A9525D-9DD3-43EE-A869-CE1BE255B0BF}" type="pres">
      <dgm:prSet presAssocID="{28686626-DCE3-4390-8A6A-6942E4CD53D2}" presName="arrowAndChildren" presStyleCnt="0"/>
      <dgm:spPr/>
    </dgm:pt>
    <dgm:pt modelId="{326572F5-A584-4118-8DC8-9FC8D2A38509}" type="pres">
      <dgm:prSet presAssocID="{28686626-DCE3-4390-8A6A-6942E4CD53D2}" presName="parentTextArrow" presStyleLbl="node1" presStyleIdx="1" presStyleCnt="3"/>
      <dgm:spPr/>
    </dgm:pt>
    <dgm:pt modelId="{452564E9-65F5-4D78-AA42-04DB3B922957}" type="pres">
      <dgm:prSet presAssocID="{28686626-DCE3-4390-8A6A-6942E4CD53D2}" presName="arrow" presStyleLbl="node1" presStyleIdx="2" presStyleCnt="3"/>
      <dgm:spPr/>
    </dgm:pt>
    <dgm:pt modelId="{D2E1B3B9-BE6E-4035-BA7E-E12215A9FDCF}" type="pres">
      <dgm:prSet presAssocID="{28686626-DCE3-4390-8A6A-6942E4CD53D2}" presName="descendantArrow" presStyleCnt="0"/>
      <dgm:spPr/>
    </dgm:pt>
    <dgm:pt modelId="{3E5A3510-E350-4B38-9779-F6C57802E4B6}" type="pres">
      <dgm:prSet presAssocID="{3A57E651-9BF1-4F9A-9510-967D202C4D32}" presName="childTextArrow" presStyleLbl="fgAccFollowNode1" presStyleIdx="0" presStyleCnt="2">
        <dgm:presLayoutVars>
          <dgm:bulletEnabled val="1"/>
        </dgm:presLayoutVars>
      </dgm:prSet>
      <dgm:spPr/>
    </dgm:pt>
    <dgm:pt modelId="{81B5CC6D-648E-4DD8-A9E5-93A21FB4CD0A}" type="pres">
      <dgm:prSet presAssocID="{B604444D-9A7E-4911-912B-6A3B6E43A676}" presName="childTextArrow" presStyleLbl="fgAccFollowNode1" presStyleIdx="1" presStyleCnt="2">
        <dgm:presLayoutVars>
          <dgm:bulletEnabled val="1"/>
        </dgm:presLayoutVars>
      </dgm:prSet>
      <dgm:spPr/>
    </dgm:pt>
  </dgm:ptLst>
  <dgm:cxnLst>
    <dgm:cxn modelId="{8AFB8B02-38FE-44C5-926D-2A3A1FEA9F5C}" srcId="{EE450FB6-61A0-402F-94D1-D9C11F07F008}" destId="{E7EC8FF1-31A1-419D-8B72-3BB7DD34CEB0}" srcOrd="2" destOrd="0" parTransId="{11064DD7-5AE2-4ADB-B7EF-707EF1A87811}" sibTransId="{A139E4A5-884F-4998-BBF6-AAC429162E45}"/>
    <dgm:cxn modelId="{B7F25A19-6531-4E67-B36D-5D2FBF1FC314}" srcId="{EE450FB6-61A0-402F-94D1-D9C11F07F008}" destId="{28686626-DCE3-4390-8A6A-6942E4CD53D2}" srcOrd="0" destOrd="0" parTransId="{03AB11D3-5567-45D3-AB5D-15F6CCE1F7A4}" sibTransId="{4A5504A6-4EDD-4B2A-BA34-1F7F61099D77}"/>
    <dgm:cxn modelId="{AA4FDE4A-437D-4B2A-987C-427667BA7CE1}" srcId="{28686626-DCE3-4390-8A6A-6942E4CD53D2}" destId="{B604444D-9A7E-4911-912B-6A3B6E43A676}" srcOrd="1" destOrd="0" parTransId="{AE50551D-B6F5-44A2-98E4-D39A721D6564}" sibTransId="{B791D925-B8DB-4255-ABF0-EF4B4C53826D}"/>
    <dgm:cxn modelId="{CBB23F4F-74DB-4E9E-8FB5-6D9C33E4002B}" type="presOf" srcId="{B604444D-9A7E-4911-912B-6A3B6E43A676}" destId="{81B5CC6D-648E-4DD8-A9E5-93A21FB4CD0A}" srcOrd="0" destOrd="0" presId="urn:microsoft.com/office/officeart/2005/8/layout/process4"/>
    <dgm:cxn modelId="{D320AF7A-2FED-4913-9EFE-2BEF7151DE7E}" type="presOf" srcId="{28686626-DCE3-4390-8A6A-6942E4CD53D2}" destId="{326572F5-A584-4118-8DC8-9FC8D2A38509}" srcOrd="0" destOrd="0" presId="urn:microsoft.com/office/officeart/2005/8/layout/process4"/>
    <dgm:cxn modelId="{EB6C8D81-D85A-4D95-973A-137B3D141007}" srcId="{EE450FB6-61A0-402F-94D1-D9C11F07F008}" destId="{7B34093A-8A57-4B48-8D5F-F67884E44930}" srcOrd="1" destOrd="0" parTransId="{7C0EE68A-1F38-48BF-A911-B9F9F3EF0AF4}" sibTransId="{2C878251-9952-47E0-B89A-3FF2909A20D5}"/>
    <dgm:cxn modelId="{96FE7588-BD05-45CE-B3F0-39E8FA6FFE5E}" type="presOf" srcId="{3A57E651-9BF1-4F9A-9510-967D202C4D32}" destId="{3E5A3510-E350-4B38-9779-F6C57802E4B6}" srcOrd="0" destOrd="0" presId="urn:microsoft.com/office/officeart/2005/8/layout/process4"/>
    <dgm:cxn modelId="{9974969C-291A-4F65-B7AB-AB56915648FA}" type="presOf" srcId="{EE450FB6-61A0-402F-94D1-D9C11F07F008}" destId="{5BD4053C-B746-40D6-922D-3A913C39A4D6}" srcOrd="0" destOrd="0" presId="urn:microsoft.com/office/officeart/2005/8/layout/process4"/>
    <dgm:cxn modelId="{0B4BDDC1-D84E-45AA-BE2C-7844C97BCB10}" type="presOf" srcId="{7B34093A-8A57-4B48-8D5F-F67884E44930}" destId="{1B8F7895-0182-466B-9EC2-5FCF0BFD964F}" srcOrd="0" destOrd="0" presId="urn:microsoft.com/office/officeart/2005/8/layout/process4"/>
    <dgm:cxn modelId="{49067CEC-D4A0-4946-AE13-3578A7443105}" type="presOf" srcId="{E7EC8FF1-31A1-419D-8B72-3BB7DD34CEB0}" destId="{B5FCA85D-7C3F-4980-A8F9-AB233A8CE597}" srcOrd="0" destOrd="0" presId="urn:microsoft.com/office/officeart/2005/8/layout/process4"/>
    <dgm:cxn modelId="{5F77E9F4-1B62-4509-A654-8E5B9707505D}" srcId="{28686626-DCE3-4390-8A6A-6942E4CD53D2}" destId="{3A57E651-9BF1-4F9A-9510-967D202C4D32}" srcOrd="0" destOrd="0" parTransId="{781F6822-6CA2-4A76-865F-04A0DB52CE3B}" sibTransId="{91F544EF-8915-476F-975F-76D896DEA8CB}"/>
    <dgm:cxn modelId="{10AC5EF9-0503-4737-A78A-C2B18C15394B}" type="presOf" srcId="{28686626-DCE3-4390-8A6A-6942E4CD53D2}" destId="{452564E9-65F5-4D78-AA42-04DB3B922957}" srcOrd="1" destOrd="0" presId="urn:microsoft.com/office/officeart/2005/8/layout/process4"/>
    <dgm:cxn modelId="{89067882-F391-4903-8B61-2824521FFF25}" type="presParOf" srcId="{5BD4053C-B746-40D6-922D-3A913C39A4D6}" destId="{DABA0876-5BA5-47B5-8B71-236553A322CB}" srcOrd="0" destOrd="0" presId="urn:microsoft.com/office/officeart/2005/8/layout/process4"/>
    <dgm:cxn modelId="{C52C966A-21C3-4189-80B5-CC7B17997FC4}" type="presParOf" srcId="{DABA0876-5BA5-47B5-8B71-236553A322CB}" destId="{B5FCA85D-7C3F-4980-A8F9-AB233A8CE597}" srcOrd="0" destOrd="0" presId="urn:microsoft.com/office/officeart/2005/8/layout/process4"/>
    <dgm:cxn modelId="{DF0DE02B-66DA-4823-8AA0-0662C2BF9F06}" type="presParOf" srcId="{5BD4053C-B746-40D6-922D-3A913C39A4D6}" destId="{63324B0A-8F4C-4EA0-8967-985E1B64CC47}" srcOrd="1" destOrd="0" presId="urn:microsoft.com/office/officeart/2005/8/layout/process4"/>
    <dgm:cxn modelId="{D2EEF3DB-5585-46AE-AE4B-07B1E4176216}" type="presParOf" srcId="{5BD4053C-B746-40D6-922D-3A913C39A4D6}" destId="{08B35B6A-AACE-4C31-A719-1CBFD624BBC1}" srcOrd="2" destOrd="0" presId="urn:microsoft.com/office/officeart/2005/8/layout/process4"/>
    <dgm:cxn modelId="{E88DE025-AFFC-4CE5-8CAF-11BCFC1DD18C}" type="presParOf" srcId="{08B35B6A-AACE-4C31-A719-1CBFD624BBC1}" destId="{1B8F7895-0182-466B-9EC2-5FCF0BFD964F}" srcOrd="0" destOrd="0" presId="urn:microsoft.com/office/officeart/2005/8/layout/process4"/>
    <dgm:cxn modelId="{8D9E0D97-82B3-4334-8D02-468F80269BD1}" type="presParOf" srcId="{5BD4053C-B746-40D6-922D-3A913C39A4D6}" destId="{79A3F67C-F986-4488-B8C8-EA1B46CA65B2}" srcOrd="3" destOrd="0" presId="urn:microsoft.com/office/officeart/2005/8/layout/process4"/>
    <dgm:cxn modelId="{A68ED96B-44D8-4277-9EE9-BE7D08F7C94E}" type="presParOf" srcId="{5BD4053C-B746-40D6-922D-3A913C39A4D6}" destId="{63A9525D-9DD3-43EE-A869-CE1BE255B0BF}" srcOrd="4" destOrd="0" presId="urn:microsoft.com/office/officeart/2005/8/layout/process4"/>
    <dgm:cxn modelId="{854D2D64-A112-473E-8910-C911D0B7EDC1}" type="presParOf" srcId="{63A9525D-9DD3-43EE-A869-CE1BE255B0BF}" destId="{326572F5-A584-4118-8DC8-9FC8D2A38509}" srcOrd="0" destOrd="0" presId="urn:microsoft.com/office/officeart/2005/8/layout/process4"/>
    <dgm:cxn modelId="{A30F62B7-EF53-48A1-8D71-CF0CBF489EA2}" type="presParOf" srcId="{63A9525D-9DD3-43EE-A869-CE1BE255B0BF}" destId="{452564E9-65F5-4D78-AA42-04DB3B922957}" srcOrd="1" destOrd="0" presId="urn:microsoft.com/office/officeart/2005/8/layout/process4"/>
    <dgm:cxn modelId="{2500BD79-4E71-45D4-8412-9FB50BBD74C7}" type="presParOf" srcId="{63A9525D-9DD3-43EE-A869-CE1BE255B0BF}" destId="{D2E1B3B9-BE6E-4035-BA7E-E12215A9FDCF}" srcOrd="2" destOrd="0" presId="urn:microsoft.com/office/officeart/2005/8/layout/process4"/>
    <dgm:cxn modelId="{5DC9B6FB-DB60-4EDB-B3F6-74EA2C49A873}" type="presParOf" srcId="{D2E1B3B9-BE6E-4035-BA7E-E12215A9FDCF}" destId="{3E5A3510-E350-4B38-9779-F6C57802E4B6}" srcOrd="0" destOrd="0" presId="urn:microsoft.com/office/officeart/2005/8/layout/process4"/>
    <dgm:cxn modelId="{30AE4EE7-C0FC-4E5E-976B-1A4F45E324F2}" type="presParOf" srcId="{D2E1B3B9-BE6E-4035-BA7E-E12215A9FDCF}" destId="{81B5CC6D-648E-4DD8-A9E5-93A21FB4CD0A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CBE722-7F39-4A8E-9779-E2D58186B780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B28CCB-39F3-4020-9C33-8E4E07033933}">
      <dgm:prSet/>
      <dgm:spPr/>
      <dgm:t>
        <a:bodyPr/>
        <a:lstStyle/>
        <a:p>
          <a:r>
            <a:rPr lang="en-US"/>
            <a:t> </a:t>
          </a:r>
          <a:r>
            <a:rPr lang="en-US">
              <a:latin typeface="Arial"/>
            </a:rPr>
            <a:t>gui</a:t>
          </a:r>
          <a:r>
            <a:rPr lang="en-US"/>
            <a:t>_app.py</a:t>
          </a:r>
        </a:p>
      </dgm:t>
    </dgm:pt>
    <dgm:pt modelId="{C77D1ED2-3288-48D2-B6A2-7BE79677D41E}" type="parTrans" cxnId="{D0F9CDD3-E679-489D-9387-C53CFB68A60C}">
      <dgm:prSet/>
      <dgm:spPr/>
      <dgm:t>
        <a:bodyPr/>
        <a:lstStyle/>
        <a:p>
          <a:endParaRPr lang="en-US"/>
        </a:p>
      </dgm:t>
    </dgm:pt>
    <dgm:pt modelId="{705F621B-F4E0-47AC-A77C-B05AF3D2CAB8}" type="sibTrans" cxnId="{D0F9CDD3-E679-489D-9387-C53CFB68A60C}">
      <dgm:prSet/>
      <dgm:spPr/>
      <dgm:t>
        <a:bodyPr/>
        <a:lstStyle/>
        <a:p>
          <a:endParaRPr lang="en-US"/>
        </a:p>
      </dgm:t>
    </dgm:pt>
    <dgm:pt modelId="{850D6E68-0C17-4B7A-9BD2-B5BFF305CD8F}">
      <dgm:prSet/>
      <dgm:spPr/>
      <dgm:t>
        <a:bodyPr/>
        <a:lstStyle/>
        <a:p>
          <a:pPr rtl="0"/>
          <a:r>
            <a:rPr lang="en-US">
              <a:latin typeface="Arial"/>
            </a:rPr>
            <a:t>Main script that creates GUI interface (</a:t>
          </a:r>
          <a:r>
            <a:rPr lang="en-US" err="1">
              <a:latin typeface="Arial"/>
            </a:rPr>
            <a:t>Tkinter</a:t>
          </a:r>
          <a:r>
            <a:rPr lang="en-US">
              <a:latin typeface="Arial"/>
            </a:rPr>
            <a:t>)</a:t>
          </a:r>
          <a:endParaRPr lang="en-US"/>
        </a:p>
      </dgm:t>
    </dgm:pt>
    <dgm:pt modelId="{04FBE6F0-58A5-4B16-827D-4866260289AF}" type="parTrans" cxnId="{5268EA54-6049-42BF-83DB-A297853847A2}">
      <dgm:prSet/>
      <dgm:spPr/>
      <dgm:t>
        <a:bodyPr/>
        <a:lstStyle/>
        <a:p>
          <a:endParaRPr lang="en-US"/>
        </a:p>
      </dgm:t>
    </dgm:pt>
    <dgm:pt modelId="{34CEA5CE-809A-4DD0-8583-875E29D9C309}" type="sibTrans" cxnId="{5268EA54-6049-42BF-83DB-A297853847A2}">
      <dgm:prSet/>
      <dgm:spPr/>
      <dgm:t>
        <a:bodyPr/>
        <a:lstStyle/>
        <a:p>
          <a:endParaRPr lang="en-US"/>
        </a:p>
      </dgm:t>
    </dgm:pt>
    <dgm:pt modelId="{F56D3C0D-6ECD-475F-988D-9441B76A5FD1}">
      <dgm:prSet/>
      <dgm:spPr/>
      <dgm:t>
        <a:bodyPr/>
        <a:lstStyle/>
        <a:p>
          <a:r>
            <a:rPr lang="en-US"/>
            <a:t>Tab 1: </a:t>
          </a:r>
          <a:r>
            <a:rPr lang="en-US">
              <a:latin typeface="Arial"/>
            </a:rPr>
            <a:t>Personnel</a:t>
          </a:r>
          <a:r>
            <a:rPr lang="en-US"/>
            <a:t> management </a:t>
          </a:r>
        </a:p>
      </dgm:t>
    </dgm:pt>
    <dgm:pt modelId="{D4C7665B-09CE-43D9-9178-718D7393152E}" type="parTrans" cxnId="{F5A01DAB-DAA4-4A5F-8CB0-8BFDB5D117AB}">
      <dgm:prSet/>
      <dgm:spPr/>
      <dgm:t>
        <a:bodyPr/>
        <a:lstStyle/>
        <a:p>
          <a:endParaRPr lang="en-US"/>
        </a:p>
      </dgm:t>
    </dgm:pt>
    <dgm:pt modelId="{6207181A-CA47-489B-8BB5-CF527CE2CCE5}" type="sibTrans" cxnId="{F5A01DAB-DAA4-4A5F-8CB0-8BFDB5D117AB}">
      <dgm:prSet/>
      <dgm:spPr/>
      <dgm:t>
        <a:bodyPr/>
        <a:lstStyle/>
        <a:p>
          <a:endParaRPr lang="en-US"/>
        </a:p>
      </dgm:t>
    </dgm:pt>
    <dgm:pt modelId="{7C803F31-4F1D-4EDC-8B8B-CDFDD14D26DB}">
      <dgm:prSet/>
      <dgm:spPr/>
      <dgm:t>
        <a:bodyPr/>
        <a:lstStyle/>
        <a:p>
          <a:pPr rtl="0"/>
          <a:r>
            <a:rPr lang="en-US"/>
            <a:t>Add/delete/</a:t>
          </a:r>
          <a:r>
            <a:rPr lang="en-US">
              <a:latin typeface="Arial"/>
            </a:rPr>
            <a:t>update personnel roster</a:t>
          </a:r>
          <a:endParaRPr lang="en-US"/>
        </a:p>
      </dgm:t>
    </dgm:pt>
    <dgm:pt modelId="{4101C82E-F3FA-4CA9-A700-D4DB09984CEF}" type="parTrans" cxnId="{24EE4DAE-E9B2-4F1E-A9F6-A5E4B5C2A27F}">
      <dgm:prSet/>
      <dgm:spPr/>
      <dgm:t>
        <a:bodyPr/>
        <a:lstStyle/>
        <a:p>
          <a:endParaRPr lang="en-US"/>
        </a:p>
      </dgm:t>
    </dgm:pt>
    <dgm:pt modelId="{8FF72767-EAF5-467E-880B-3D373DBC17EE}" type="sibTrans" cxnId="{24EE4DAE-E9B2-4F1E-A9F6-A5E4B5C2A27F}">
      <dgm:prSet/>
      <dgm:spPr/>
      <dgm:t>
        <a:bodyPr/>
        <a:lstStyle/>
        <a:p>
          <a:endParaRPr lang="en-US"/>
        </a:p>
      </dgm:t>
    </dgm:pt>
    <dgm:pt modelId="{C223DE98-3B31-4EB6-97FA-A8C20F518E72}">
      <dgm:prSet/>
      <dgm:spPr/>
      <dgm:t>
        <a:bodyPr/>
        <a:lstStyle/>
        <a:p>
          <a:r>
            <a:rPr lang="en-US"/>
            <a:t>Tab 2: </a:t>
          </a:r>
          <a:r>
            <a:rPr lang="en-US">
              <a:latin typeface="Arial"/>
            </a:rPr>
            <a:t>Leave</a:t>
          </a:r>
          <a:r>
            <a:rPr lang="en-US"/>
            <a:t> management</a:t>
          </a:r>
        </a:p>
      </dgm:t>
    </dgm:pt>
    <dgm:pt modelId="{7CE171EB-E70D-44AF-8796-987E40D3775D}" type="parTrans" cxnId="{11042923-02F8-446B-B992-E733CDF2E8AC}">
      <dgm:prSet/>
      <dgm:spPr/>
      <dgm:t>
        <a:bodyPr/>
        <a:lstStyle/>
        <a:p>
          <a:endParaRPr lang="en-US"/>
        </a:p>
      </dgm:t>
    </dgm:pt>
    <dgm:pt modelId="{39C79EDC-6BD0-4A7E-8567-8DC5CBCB279B}" type="sibTrans" cxnId="{11042923-02F8-446B-B992-E733CDF2E8AC}">
      <dgm:prSet/>
      <dgm:spPr/>
      <dgm:t>
        <a:bodyPr/>
        <a:lstStyle/>
        <a:p>
          <a:endParaRPr lang="en-US"/>
        </a:p>
      </dgm:t>
    </dgm:pt>
    <dgm:pt modelId="{662958B1-1773-48A7-95BD-4BEB0E70C612}">
      <dgm:prSet/>
      <dgm:spPr/>
      <dgm:t>
        <a:bodyPr/>
        <a:lstStyle/>
        <a:p>
          <a:pPr rtl="0"/>
          <a:r>
            <a:rPr lang="en-US"/>
            <a:t>Input personnel leave</a:t>
          </a:r>
          <a:r>
            <a:rPr lang="en-US">
              <a:latin typeface="Arial"/>
            </a:rPr>
            <a:t>, export this to excel</a:t>
          </a:r>
          <a:endParaRPr lang="en-US"/>
        </a:p>
      </dgm:t>
    </dgm:pt>
    <dgm:pt modelId="{70FCBF08-5948-4D42-BB51-BD11848FB446}" type="parTrans" cxnId="{4041784A-4118-469C-B850-17E5BBCA4E15}">
      <dgm:prSet/>
      <dgm:spPr/>
      <dgm:t>
        <a:bodyPr/>
        <a:lstStyle/>
        <a:p>
          <a:endParaRPr lang="en-US"/>
        </a:p>
      </dgm:t>
    </dgm:pt>
    <dgm:pt modelId="{C3DAB9B1-EA22-4022-A9E4-2E6116010EAF}" type="sibTrans" cxnId="{4041784A-4118-469C-B850-17E5BBCA4E15}">
      <dgm:prSet/>
      <dgm:spPr/>
      <dgm:t>
        <a:bodyPr/>
        <a:lstStyle/>
        <a:p>
          <a:endParaRPr lang="en-US"/>
        </a:p>
      </dgm:t>
    </dgm:pt>
    <dgm:pt modelId="{296CF360-DDC4-4AB8-9E6C-5E0CECDFE7FD}">
      <dgm:prSet/>
      <dgm:spPr/>
      <dgm:t>
        <a:bodyPr/>
        <a:lstStyle/>
        <a:p>
          <a:r>
            <a:rPr lang="en-US"/>
            <a:t>Tab 3: </a:t>
          </a:r>
          <a:r>
            <a:rPr lang="en-US">
              <a:latin typeface="Arial"/>
            </a:rPr>
            <a:t>User</a:t>
          </a:r>
          <a:r>
            <a:rPr lang="en-US"/>
            <a:t> scheduling parameters</a:t>
          </a:r>
        </a:p>
      </dgm:t>
    </dgm:pt>
    <dgm:pt modelId="{07660D0C-E1FE-4BA5-9839-F4B465CB5A6F}" type="parTrans" cxnId="{40038333-171E-40D3-ACC5-3F49D4CBF5C3}">
      <dgm:prSet/>
      <dgm:spPr/>
      <dgm:t>
        <a:bodyPr/>
        <a:lstStyle/>
        <a:p>
          <a:endParaRPr lang="en-US"/>
        </a:p>
      </dgm:t>
    </dgm:pt>
    <dgm:pt modelId="{FDDB70EF-6EE2-4236-82F8-34CB6C606B22}" type="sibTrans" cxnId="{40038333-171E-40D3-ACC5-3F49D4CBF5C3}">
      <dgm:prSet/>
      <dgm:spPr/>
      <dgm:t>
        <a:bodyPr/>
        <a:lstStyle/>
        <a:p>
          <a:endParaRPr lang="en-US"/>
        </a:p>
      </dgm:t>
    </dgm:pt>
    <dgm:pt modelId="{D88686CE-1AAC-409B-AD5D-AD0C11BC06BE}">
      <dgm:prSet/>
      <dgm:spPr/>
      <dgm:t>
        <a:bodyPr/>
        <a:lstStyle/>
        <a:p>
          <a:r>
            <a:rPr lang="en-US"/>
            <a:t>input holidays, in-port dates, declare personnel </a:t>
          </a:r>
          <a:r>
            <a:rPr lang="en-US">
              <a:latin typeface="Arial"/>
            </a:rPr>
            <a:t>unavailability</a:t>
          </a:r>
          <a:r>
            <a:rPr lang="en-US"/>
            <a:t>/preferences</a:t>
          </a:r>
        </a:p>
      </dgm:t>
    </dgm:pt>
    <dgm:pt modelId="{51329B3F-1047-452C-ADCF-A520CBAF7CEF}" type="parTrans" cxnId="{993573F0-B8F3-4541-B457-073EA8E41140}">
      <dgm:prSet/>
      <dgm:spPr/>
      <dgm:t>
        <a:bodyPr/>
        <a:lstStyle/>
        <a:p>
          <a:endParaRPr lang="en-US"/>
        </a:p>
      </dgm:t>
    </dgm:pt>
    <dgm:pt modelId="{6E8E296F-285A-4D2B-9529-9C8264E52283}" type="sibTrans" cxnId="{993573F0-B8F3-4541-B457-073EA8E41140}">
      <dgm:prSet/>
      <dgm:spPr/>
      <dgm:t>
        <a:bodyPr/>
        <a:lstStyle/>
        <a:p>
          <a:endParaRPr lang="en-US"/>
        </a:p>
      </dgm:t>
    </dgm:pt>
    <dgm:pt modelId="{0E53DA1C-920A-446C-B3B3-6543CEF0F371}" type="pres">
      <dgm:prSet presAssocID="{DFCBE722-7F39-4A8E-9779-E2D58186B780}" presName="Name0" presStyleCnt="0">
        <dgm:presLayoutVars>
          <dgm:dir/>
          <dgm:animLvl val="lvl"/>
          <dgm:resizeHandles val="exact"/>
        </dgm:presLayoutVars>
      </dgm:prSet>
      <dgm:spPr/>
    </dgm:pt>
    <dgm:pt modelId="{12A15DDE-587D-49FA-A857-6E958850390E}" type="pres">
      <dgm:prSet presAssocID="{CAB28CCB-39F3-4020-9C33-8E4E07033933}" presName="linNode" presStyleCnt="0"/>
      <dgm:spPr/>
    </dgm:pt>
    <dgm:pt modelId="{3237C7F3-C029-4D7F-91A8-4F1DE2A99D2A}" type="pres">
      <dgm:prSet presAssocID="{CAB28CCB-39F3-4020-9C33-8E4E07033933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C047E510-1927-4972-88B3-4AD5B8A49BA4}" type="pres">
      <dgm:prSet presAssocID="{CAB28CCB-39F3-4020-9C33-8E4E07033933}" presName="descendantText" presStyleLbl="alignAccFollowNode1" presStyleIdx="0" presStyleCnt="4">
        <dgm:presLayoutVars>
          <dgm:bulletEnabled val="1"/>
        </dgm:presLayoutVars>
      </dgm:prSet>
      <dgm:spPr/>
    </dgm:pt>
    <dgm:pt modelId="{F7DB34F5-5A48-4A3F-A79F-F8E78DE560FF}" type="pres">
      <dgm:prSet presAssocID="{705F621B-F4E0-47AC-A77C-B05AF3D2CAB8}" presName="sp" presStyleCnt="0"/>
      <dgm:spPr/>
    </dgm:pt>
    <dgm:pt modelId="{A6C810D3-6B5D-4DB8-AFC2-CB59C811BA5E}" type="pres">
      <dgm:prSet presAssocID="{F56D3C0D-6ECD-475F-988D-9441B76A5FD1}" presName="linNode" presStyleCnt="0"/>
      <dgm:spPr/>
    </dgm:pt>
    <dgm:pt modelId="{DDA0677F-4A3A-45ED-831B-D9CD954469A4}" type="pres">
      <dgm:prSet presAssocID="{F56D3C0D-6ECD-475F-988D-9441B76A5FD1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DC6298FA-BB4D-47E7-99CF-98BE2FA878F5}" type="pres">
      <dgm:prSet presAssocID="{F56D3C0D-6ECD-475F-988D-9441B76A5FD1}" presName="descendantText" presStyleLbl="alignAccFollowNode1" presStyleIdx="1" presStyleCnt="4">
        <dgm:presLayoutVars>
          <dgm:bulletEnabled val="1"/>
        </dgm:presLayoutVars>
      </dgm:prSet>
      <dgm:spPr/>
    </dgm:pt>
    <dgm:pt modelId="{7D6D7EE1-8BC4-4949-9F93-614BFE7C6166}" type="pres">
      <dgm:prSet presAssocID="{6207181A-CA47-489B-8BB5-CF527CE2CCE5}" presName="sp" presStyleCnt="0"/>
      <dgm:spPr/>
    </dgm:pt>
    <dgm:pt modelId="{EDC805DD-8ABC-4E01-A0F8-FD84A7349C2C}" type="pres">
      <dgm:prSet presAssocID="{C223DE98-3B31-4EB6-97FA-A8C20F518E72}" presName="linNode" presStyleCnt="0"/>
      <dgm:spPr/>
    </dgm:pt>
    <dgm:pt modelId="{BFC12C95-45C4-402D-81BE-D4075FCFD1CE}" type="pres">
      <dgm:prSet presAssocID="{C223DE98-3B31-4EB6-97FA-A8C20F518E72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1FD0E1D3-6F66-4E84-AAA0-A011F62C3D10}" type="pres">
      <dgm:prSet presAssocID="{C223DE98-3B31-4EB6-97FA-A8C20F518E72}" presName="descendantText" presStyleLbl="alignAccFollowNode1" presStyleIdx="2" presStyleCnt="4">
        <dgm:presLayoutVars>
          <dgm:bulletEnabled val="1"/>
        </dgm:presLayoutVars>
      </dgm:prSet>
      <dgm:spPr/>
    </dgm:pt>
    <dgm:pt modelId="{C957FA13-4177-4B23-9FEA-02F6E0978D42}" type="pres">
      <dgm:prSet presAssocID="{39C79EDC-6BD0-4A7E-8567-8DC5CBCB279B}" presName="sp" presStyleCnt="0"/>
      <dgm:spPr/>
    </dgm:pt>
    <dgm:pt modelId="{1BF52EC0-10EC-4819-A26B-B2FF1A38B94D}" type="pres">
      <dgm:prSet presAssocID="{296CF360-DDC4-4AB8-9E6C-5E0CECDFE7FD}" presName="linNode" presStyleCnt="0"/>
      <dgm:spPr/>
    </dgm:pt>
    <dgm:pt modelId="{D820610C-7D38-4484-9283-9F554D9B132E}" type="pres">
      <dgm:prSet presAssocID="{296CF360-DDC4-4AB8-9E6C-5E0CECDFE7FD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74ECCE5E-05B7-4F5B-B561-13E438983722}" type="pres">
      <dgm:prSet presAssocID="{296CF360-DDC4-4AB8-9E6C-5E0CECDFE7FD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172C201C-1950-4A52-92D1-851053569287}" type="presOf" srcId="{CAB28CCB-39F3-4020-9C33-8E4E07033933}" destId="{3237C7F3-C029-4D7F-91A8-4F1DE2A99D2A}" srcOrd="0" destOrd="0" presId="urn:microsoft.com/office/officeart/2005/8/layout/vList5"/>
    <dgm:cxn modelId="{11042923-02F8-446B-B992-E733CDF2E8AC}" srcId="{DFCBE722-7F39-4A8E-9779-E2D58186B780}" destId="{C223DE98-3B31-4EB6-97FA-A8C20F518E72}" srcOrd="2" destOrd="0" parTransId="{7CE171EB-E70D-44AF-8796-987E40D3775D}" sibTransId="{39C79EDC-6BD0-4A7E-8567-8DC5CBCB279B}"/>
    <dgm:cxn modelId="{40038333-171E-40D3-ACC5-3F49D4CBF5C3}" srcId="{DFCBE722-7F39-4A8E-9779-E2D58186B780}" destId="{296CF360-DDC4-4AB8-9E6C-5E0CECDFE7FD}" srcOrd="3" destOrd="0" parTransId="{07660D0C-E1FE-4BA5-9839-F4B465CB5A6F}" sibTransId="{FDDB70EF-6EE2-4236-82F8-34CB6C606B22}"/>
    <dgm:cxn modelId="{6776623E-D923-484B-A671-E0AC9777434B}" type="presOf" srcId="{F56D3C0D-6ECD-475F-988D-9441B76A5FD1}" destId="{DDA0677F-4A3A-45ED-831B-D9CD954469A4}" srcOrd="0" destOrd="0" presId="urn:microsoft.com/office/officeart/2005/8/layout/vList5"/>
    <dgm:cxn modelId="{2AC09361-A700-44AA-AAFD-28A7A5EE4581}" type="presOf" srcId="{850D6E68-0C17-4B7A-9BD2-B5BFF305CD8F}" destId="{C047E510-1927-4972-88B3-4AD5B8A49BA4}" srcOrd="0" destOrd="0" presId="urn:microsoft.com/office/officeart/2005/8/layout/vList5"/>
    <dgm:cxn modelId="{4041784A-4118-469C-B850-17E5BBCA4E15}" srcId="{C223DE98-3B31-4EB6-97FA-A8C20F518E72}" destId="{662958B1-1773-48A7-95BD-4BEB0E70C612}" srcOrd="0" destOrd="0" parTransId="{70FCBF08-5948-4D42-BB51-BD11848FB446}" sibTransId="{C3DAB9B1-EA22-4022-A9E4-2E6116010EAF}"/>
    <dgm:cxn modelId="{17EBD471-7331-444E-987D-9E6B6C09C1DF}" type="presOf" srcId="{C223DE98-3B31-4EB6-97FA-A8C20F518E72}" destId="{BFC12C95-45C4-402D-81BE-D4075FCFD1CE}" srcOrd="0" destOrd="0" presId="urn:microsoft.com/office/officeart/2005/8/layout/vList5"/>
    <dgm:cxn modelId="{5268EA54-6049-42BF-83DB-A297853847A2}" srcId="{CAB28CCB-39F3-4020-9C33-8E4E07033933}" destId="{850D6E68-0C17-4B7A-9BD2-B5BFF305CD8F}" srcOrd="0" destOrd="0" parTransId="{04FBE6F0-58A5-4B16-827D-4866260289AF}" sibTransId="{34CEA5CE-809A-4DD0-8583-875E29D9C309}"/>
    <dgm:cxn modelId="{D5BDCF7C-F3A2-46C9-9FE5-0335C2FEACC0}" type="presOf" srcId="{662958B1-1773-48A7-95BD-4BEB0E70C612}" destId="{1FD0E1D3-6F66-4E84-AAA0-A011F62C3D10}" srcOrd="0" destOrd="0" presId="urn:microsoft.com/office/officeart/2005/8/layout/vList5"/>
    <dgm:cxn modelId="{F7A20E9C-CCC4-4CA4-B7D7-AC89CF6284EF}" type="presOf" srcId="{DFCBE722-7F39-4A8E-9779-E2D58186B780}" destId="{0E53DA1C-920A-446C-B3B3-6543CEF0F371}" srcOrd="0" destOrd="0" presId="urn:microsoft.com/office/officeart/2005/8/layout/vList5"/>
    <dgm:cxn modelId="{F5A01DAB-DAA4-4A5F-8CB0-8BFDB5D117AB}" srcId="{DFCBE722-7F39-4A8E-9779-E2D58186B780}" destId="{F56D3C0D-6ECD-475F-988D-9441B76A5FD1}" srcOrd="1" destOrd="0" parTransId="{D4C7665B-09CE-43D9-9178-718D7393152E}" sibTransId="{6207181A-CA47-489B-8BB5-CF527CE2CCE5}"/>
    <dgm:cxn modelId="{24EE4DAE-E9B2-4F1E-A9F6-A5E4B5C2A27F}" srcId="{F56D3C0D-6ECD-475F-988D-9441B76A5FD1}" destId="{7C803F31-4F1D-4EDC-8B8B-CDFDD14D26DB}" srcOrd="0" destOrd="0" parTransId="{4101C82E-F3FA-4CA9-A700-D4DB09984CEF}" sibTransId="{8FF72767-EAF5-467E-880B-3D373DBC17EE}"/>
    <dgm:cxn modelId="{999651AE-492F-4DB4-A07D-9A23F8F5E0ED}" type="presOf" srcId="{D88686CE-1AAC-409B-AD5D-AD0C11BC06BE}" destId="{74ECCE5E-05B7-4F5B-B561-13E438983722}" srcOrd="0" destOrd="0" presId="urn:microsoft.com/office/officeart/2005/8/layout/vList5"/>
    <dgm:cxn modelId="{D0F9CDD3-E679-489D-9387-C53CFB68A60C}" srcId="{DFCBE722-7F39-4A8E-9779-E2D58186B780}" destId="{CAB28CCB-39F3-4020-9C33-8E4E07033933}" srcOrd="0" destOrd="0" parTransId="{C77D1ED2-3288-48D2-B6A2-7BE79677D41E}" sibTransId="{705F621B-F4E0-47AC-A77C-B05AF3D2CAB8}"/>
    <dgm:cxn modelId="{70AD15DF-4B29-4166-A3C4-A00B05F26EDA}" type="presOf" srcId="{7C803F31-4F1D-4EDC-8B8B-CDFDD14D26DB}" destId="{DC6298FA-BB4D-47E7-99CF-98BE2FA878F5}" srcOrd="0" destOrd="0" presId="urn:microsoft.com/office/officeart/2005/8/layout/vList5"/>
    <dgm:cxn modelId="{7541F1E7-C020-486C-84A3-BA5EFAC4CF0E}" type="presOf" srcId="{296CF360-DDC4-4AB8-9E6C-5E0CECDFE7FD}" destId="{D820610C-7D38-4484-9283-9F554D9B132E}" srcOrd="0" destOrd="0" presId="urn:microsoft.com/office/officeart/2005/8/layout/vList5"/>
    <dgm:cxn modelId="{993573F0-B8F3-4541-B457-073EA8E41140}" srcId="{296CF360-DDC4-4AB8-9E6C-5E0CECDFE7FD}" destId="{D88686CE-1AAC-409B-AD5D-AD0C11BC06BE}" srcOrd="0" destOrd="0" parTransId="{51329B3F-1047-452C-ADCF-A520CBAF7CEF}" sibTransId="{6E8E296F-285A-4D2B-9529-9C8264E52283}"/>
    <dgm:cxn modelId="{FECE02D6-1BCA-4F75-B838-147D448E725B}" type="presParOf" srcId="{0E53DA1C-920A-446C-B3B3-6543CEF0F371}" destId="{12A15DDE-587D-49FA-A857-6E958850390E}" srcOrd="0" destOrd="0" presId="urn:microsoft.com/office/officeart/2005/8/layout/vList5"/>
    <dgm:cxn modelId="{6D6BA8E1-DF0D-40A4-BBEF-3A2EC1C8216B}" type="presParOf" srcId="{12A15DDE-587D-49FA-A857-6E958850390E}" destId="{3237C7F3-C029-4D7F-91A8-4F1DE2A99D2A}" srcOrd="0" destOrd="0" presId="urn:microsoft.com/office/officeart/2005/8/layout/vList5"/>
    <dgm:cxn modelId="{4FCD0F98-8399-4932-A8BE-27885C30FC23}" type="presParOf" srcId="{12A15DDE-587D-49FA-A857-6E958850390E}" destId="{C047E510-1927-4972-88B3-4AD5B8A49BA4}" srcOrd="1" destOrd="0" presId="urn:microsoft.com/office/officeart/2005/8/layout/vList5"/>
    <dgm:cxn modelId="{26A464BC-0E93-4D4C-B737-E5A764722F45}" type="presParOf" srcId="{0E53DA1C-920A-446C-B3B3-6543CEF0F371}" destId="{F7DB34F5-5A48-4A3F-A79F-F8E78DE560FF}" srcOrd="1" destOrd="0" presId="urn:microsoft.com/office/officeart/2005/8/layout/vList5"/>
    <dgm:cxn modelId="{4CD06BAD-74C4-42B7-9087-9EA9D6049EBC}" type="presParOf" srcId="{0E53DA1C-920A-446C-B3B3-6543CEF0F371}" destId="{A6C810D3-6B5D-4DB8-AFC2-CB59C811BA5E}" srcOrd="2" destOrd="0" presId="urn:microsoft.com/office/officeart/2005/8/layout/vList5"/>
    <dgm:cxn modelId="{87D779EA-22DA-4383-B69A-E15BAAD9DE59}" type="presParOf" srcId="{A6C810D3-6B5D-4DB8-AFC2-CB59C811BA5E}" destId="{DDA0677F-4A3A-45ED-831B-D9CD954469A4}" srcOrd="0" destOrd="0" presId="urn:microsoft.com/office/officeart/2005/8/layout/vList5"/>
    <dgm:cxn modelId="{60C4CD16-49CF-4A3E-B859-B4D4600E5583}" type="presParOf" srcId="{A6C810D3-6B5D-4DB8-AFC2-CB59C811BA5E}" destId="{DC6298FA-BB4D-47E7-99CF-98BE2FA878F5}" srcOrd="1" destOrd="0" presId="urn:microsoft.com/office/officeart/2005/8/layout/vList5"/>
    <dgm:cxn modelId="{D2E62454-2F5B-495C-B600-890D987428E3}" type="presParOf" srcId="{0E53DA1C-920A-446C-B3B3-6543CEF0F371}" destId="{7D6D7EE1-8BC4-4949-9F93-614BFE7C6166}" srcOrd="3" destOrd="0" presId="urn:microsoft.com/office/officeart/2005/8/layout/vList5"/>
    <dgm:cxn modelId="{9464A0C6-F355-4A51-A1F4-3614DD8F8D8E}" type="presParOf" srcId="{0E53DA1C-920A-446C-B3B3-6543CEF0F371}" destId="{EDC805DD-8ABC-4E01-A0F8-FD84A7349C2C}" srcOrd="4" destOrd="0" presId="urn:microsoft.com/office/officeart/2005/8/layout/vList5"/>
    <dgm:cxn modelId="{F9F4C92A-196F-4D82-A397-82DE916A36CD}" type="presParOf" srcId="{EDC805DD-8ABC-4E01-A0F8-FD84A7349C2C}" destId="{BFC12C95-45C4-402D-81BE-D4075FCFD1CE}" srcOrd="0" destOrd="0" presId="urn:microsoft.com/office/officeart/2005/8/layout/vList5"/>
    <dgm:cxn modelId="{2153CB0B-B47F-401D-BB64-D106F0E0B4C8}" type="presParOf" srcId="{EDC805DD-8ABC-4E01-A0F8-FD84A7349C2C}" destId="{1FD0E1D3-6F66-4E84-AAA0-A011F62C3D10}" srcOrd="1" destOrd="0" presId="urn:microsoft.com/office/officeart/2005/8/layout/vList5"/>
    <dgm:cxn modelId="{C9F56551-8C94-4225-AC13-C891BDE2EE40}" type="presParOf" srcId="{0E53DA1C-920A-446C-B3B3-6543CEF0F371}" destId="{C957FA13-4177-4B23-9FEA-02F6E0978D42}" srcOrd="5" destOrd="0" presId="urn:microsoft.com/office/officeart/2005/8/layout/vList5"/>
    <dgm:cxn modelId="{015B9E0D-8E32-417B-BEDF-A1FBD894BBD4}" type="presParOf" srcId="{0E53DA1C-920A-446C-B3B3-6543CEF0F371}" destId="{1BF52EC0-10EC-4819-A26B-B2FF1A38B94D}" srcOrd="6" destOrd="0" presId="urn:microsoft.com/office/officeart/2005/8/layout/vList5"/>
    <dgm:cxn modelId="{8755CE4F-4D92-4456-B266-E38170C05817}" type="presParOf" srcId="{1BF52EC0-10EC-4819-A26B-B2FF1A38B94D}" destId="{D820610C-7D38-4484-9283-9F554D9B132E}" srcOrd="0" destOrd="0" presId="urn:microsoft.com/office/officeart/2005/8/layout/vList5"/>
    <dgm:cxn modelId="{9B09DF8F-1C4F-417A-AEC7-994E72B79F6F}" type="presParOf" srcId="{1BF52EC0-10EC-4819-A26B-B2FF1A38B94D}" destId="{74ECCE5E-05B7-4F5B-B561-13E43898372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CA85D-7C3F-4980-A8F9-AB233A8CE597}">
      <dsp:nvSpPr>
        <dsp:cNvPr id="0" name=""/>
        <dsp:cNvSpPr/>
      </dsp:nvSpPr>
      <dsp:spPr>
        <a:xfrm>
          <a:off x="0" y="3778263"/>
          <a:ext cx="11009962" cy="12401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Automating this process saves time and improves quality of product</a:t>
          </a:r>
        </a:p>
      </dsp:txBody>
      <dsp:txXfrm>
        <a:off x="0" y="3778263"/>
        <a:ext cx="11009962" cy="1240110"/>
      </dsp:txXfrm>
    </dsp:sp>
    <dsp:sp modelId="{1B8F7895-0182-466B-9EC2-5FCF0BFD964F}">
      <dsp:nvSpPr>
        <dsp:cNvPr id="0" name=""/>
        <dsp:cNvSpPr/>
      </dsp:nvSpPr>
      <dsp:spPr>
        <a:xfrm rot="10800000">
          <a:off x="0" y="1889575"/>
          <a:ext cx="11009962" cy="190728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Currently, XO solicits inputs for the </a:t>
          </a:r>
          <a:r>
            <a:rPr lang="en-US" sz="2400" kern="1200" err="1">
              <a:latin typeface="Arial"/>
            </a:rPr>
            <a:t>watchbill</a:t>
          </a:r>
          <a:r>
            <a:rPr lang="en-US" sz="2400" kern="1200"/>
            <a:t> from </a:t>
          </a:r>
          <a:r>
            <a:rPr lang="en-US" sz="2400" kern="1200">
              <a:latin typeface="Arial"/>
            </a:rPr>
            <a:t>Department Heads </a:t>
          </a:r>
          <a:r>
            <a:rPr lang="en-US" sz="2400" kern="1200"/>
            <a:t>and compiles manually into a schedule</a:t>
          </a:r>
          <a:r>
            <a:rPr lang="en-US" sz="2400" kern="1200">
              <a:latin typeface="Arial"/>
            </a:rPr>
            <a:t> (inefficient and time consuming)</a:t>
          </a:r>
        </a:p>
      </dsp:txBody>
      <dsp:txXfrm rot="10800000">
        <a:off x="0" y="1889575"/>
        <a:ext cx="11009962" cy="1239299"/>
      </dsp:txXfrm>
    </dsp:sp>
    <dsp:sp modelId="{452564E9-65F5-4D78-AA42-04DB3B922957}">
      <dsp:nvSpPr>
        <dsp:cNvPr id="0" name=""/>
        <dsp:cNvSpPr/>
      </dsp:nvSpPr>
      <dsp:spPr>
        <a:xfrm rot="10800000">
          <a:off x="0" y="887"/>
          <a:ext cx="11009962" cy="190728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Ships need an automated, optimized method to scheduling that ensures:</a:t>
          </a:r>
        </a:p>
      </dsp:txBody>
      <dsp:txXfrm rot="-10800000">
        <a:off x="0" y="887"/>
        <a:ext cx="11009962" cy="669458"/>
      </dsp:txXfrm>
    </dsp:sp>
    <dsp:sp modelId="{3E5A3510-E350-4B38-9779-F6C57802E4B6}">
      <dsp:nvSpPr>
        <dsp:cNvPr id="0" name=""/>
        <dsp:cNvSpPr/>
      </dsp:nvSpPr>
      <dsp:spPr>
        <a:xfrm>
          <a:off x="0" y="670345"/>
          <a:ext cx="5504981" cy="5702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33020" rIns="184912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operational requirements are met   </a:t>
          </a:r>
        </a:p>
      </dsp:txBody>
      <dsp:txXfrm>
        <a:off x="0" y="670345"/>
        <a:ext cx="5504981" cy="570279"/>
      </dsp:txXfrm>
    </dsp:sp>
    <dsp:sp modelId="{81B5CC6D-648E-4DD8-A9E5-93A21FB4CD0A}">
      <dsp:nvSpPr>
        <dsp:cNvPr id="0" name=""/>
        <dsp:cNvSpPr/>
      </dsp:nvSpPr>
      <dsp:spPr>
        <a:xfrm>
          <a:off x="5504981" y="670345"/>
          <a:ext cx="5504981" cy="5702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33020" rIns="184912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personnel are treated fairly</a:t>
          </a:r>
        </a:p>
      </dsp:txBody>
      <dsp:txXfrm>
        <a:off x="5504981" y="670345"/>
        <a:ext cx="5504981" cy="5702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47E510-1927-4972-88B3-4AD5B8A49BA4}">
      <dsp:nvSpPr>
        <dsp:cNvPr id="0" name=""/>
        <dsp:cNvSpPr/>
      </dsp:nvSpPr>
      <dsp:spPr>
        <a:xfrm rot="5400000">
          <a:off x="7451949" y="-3127597"/>
          <a:ext cx="966599" cy="746846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>
              <a:latin typeface="Arial"/>
            </a:rPr>
            <a:t>Main script that creates GUI interface (</a:t>
          </a:r>
          <a:r>
            <a:rPr lang="en-US" sz="2900" kern="1200" err="1">
              <a:latin typeface="Arial"/>
            </a:rPr>
            <a:t>Tkinter</a:t>
          </a:r>
          <a:r>
            <a:rPr lang="en-US" sz="2900" kern="1200">
              <a:latin typeface="Arial"/>
            </a:rPr>
            <a:t>)</a:t>
          </a:r>
          <a:endParaRPr lang="en-US" sz="2900" kern="1200"/>
        </a:p>
      </dsp:txBody>
      <dsp:txXfrm rot="-5400000">
        <a:off x="4201015" y="170522"/>
        <a:ext cx="7421284" cy="872229"/>
      </dsp:txXfrm>
    </dsp:sp>
    <dsp:sp modelId="{3237C7F3-C029-4D7F-91A8-4F1DE2A99D2A}">
      <dsp:nvSpPr>
        <dsp:cNvPr id="0" name=""/>
        <dsp:cNvSpPr/>
      </dsp:nvSpPr>
      <dsp:spPr>
        <a:xfrm>
          <a:off x="0" y="2512"/>
          <a:ext cx="4201014" cy="120824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 </a:t>
          </a:r>
          <a:r>
            <a:rPr lang="en-US" sz="2900" kern="1200">
              <a:latin typeface="Arial"/>
            </a:rPr>
            <a:t>gui</a:t>
          </a:r>
          <a:r>
            <a:rPr lang="en-US" sz="2900" kern="1200"/>
            <a:t>_app.py</a:t>
          </a:r>
        </a:p>
      </dsp:txBody>
      <dsp:txXfrm>
        <a:off x="58982" y="61494"/>
        <a:ext cx="4083050" cy="1090285"/>
      </dsp:txXfrm>
    </dsp:sp>
    <dsp:sp modelId="{DC6298FA-BB4D-47E7-99CF-98BE2FA878F5}">
      <dsp:nvSpPr>
        <dsp:cNvPr id="0" name=""/>
        <dsp:cNvSpPr/>
      </dsp:nvSpPr>
      <dsp:spPr>
        <a:xfrm rot="5400000">
          <a:off x="7451949" y="-1858935"/>
          <a:ext cx="966599" cy="746846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Add/delete/</a:t>
          </a:r>
          <a:r>
            <a:rPr lang="en-US" sz="2900" kern="1200">
              <a:latin typeface="Arial"/>
            </a:rPr>
            <a:t>update personnel roster</a:t>
          </a:r>
          <a:endParaRPr lang="en-US" sz="2900" kern="1200"/>
        </a:p>
      </dsp:txBody>
      <dsp:txXfrm rot="-5400000">
        <a:off x="4201015" y="1439184"/>
        <a:ext cx="7421284" cy="872229"/>
      </dsp:txXfrm>
    </dsp:sp>
    <dsp:sp modelId="{DDA0677F-4A3A-45ED-831B-D9CD954469A4}">
      <dsp:nvSpPr>
        <dsp:cNvPr id="0" name=""/>
        <dsp:cNvSpPr/>
      </dsp:nvSpPr>
      <dsp:spPr>
        <a:xfrm>
          <a:off x="0" y="1271174"/>
          <a:ext cx="4201014" cy="120824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Tab 1: </a:t>
          </a:r>
          <a:r>
            <a:rPr lang="en-US" sz="2900" kern="1200">
              <a:latin typeface="Arial"/>
            </a:rPr>
            <a:t>Personnel</a:t>
          </a:r>
          <a:r>
            <a:rPr lang="en-US" sz="2900" kern="1200"/>
            <a:t> management </a:t>
          </a:r>
        </a:p>
      </dsp:txBody>
      <dsp:txXfrm>
        <a:off x="58982" y="1330156"/>
        <a:ext cx="4083050" cy="1090285"/>
      </dsp:txXfrm>
    </dsp:sp>
    <dsp:sp modelId="{1FD0E1D3-6F66-4E84-AAA0-A011F62C3D10}">
      <dsp:nvSpPr>
        <dsp:cNvPr id="0" name=""/>
        <dsp:cNvSpPr/>
      </dsp:nvSpPr>
      <dsp:spPr>
        <a:xfrm rot="5400000">
          <a:off x="7451949" y="-590273"/>
          <a:ext cx="966599" cy="746846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Input personnel leave</a:t>
          </a:r>
          <a:r>
            <a:rPr lang="en-US" sz="2900" kern="1200">
              <a:latin typeface="Arial"/>
            </a:rPr>
            <a:t>, export this to excel</a:t>
          </a:r>
          <a:endParaRPr lang="en-US" sz="2900" kern="1200"/>
        </a:p>
      </dsp:txBody>
      <dsp:txXfrm rot="-5400000">
        <a:off x="4201015" y="2707846"/>
        <a:ext cx="7421284" cy="872229"/>
      </dsp:txXfrm>
    </dsp:sp>
    <dsp:sp modelId="{BFC12C95-45C4-402D-81BE-D4075FCFD1CE}">
      <dsp:nvSpPr>
        <dsp:cNvPr id="0" name=""/>
        <dsp:cNvSpPr/>
      </dsp:nvSpPr>
      <dsp:spPr>
        <a:xfrm>
          <a:off x="0" y="2539836"/>
          <a:ext cx="4201014" cy="120824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Tab 2: </a:t>
          </a:r>
          <a:r>
            <a:rPr lang="en-US" sz="2900" kern="1200">
              <a:latin typeface="Arial"/>
            </a:rPr>
            <a:t>Leave</a:t>
          </a:r>
          <a:r>
            <a:rPr lang="en-US" sz="2900" kern="1200"/>
            <a:t> management</a:t>
          </a:r>
        </a:p>
      </dsp:txBody>
      <dsp:txXfrm>
        <a:off x="58982" y="2598818"/>
        <a:ext cx="4083050" cy="1090285"/>
      </dsp:txXfrm>
    </dsp:sp>
    <dsp:sp modelId="{74ECCE5E-05B7-4F5B-B561-13E438983722}">
      <dsp:nvSpPr>
        <dsp:cNvPr id="0" name=""/>
        <dsp:cNvSpPr/>
      </dsp:nvSpPr>
      <dsp:spPr>
        <a:xfrm rot="5400000">
          <a:off x="7451949" y="678389"/>
          <a:ext cx="966599" cy="746846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input holidays, in-port dates, declare personnel </a:t>
          </a:r>
          <a:r>
            <a:rPr lang="en-US" sz="2900" kern="1200">
              <a:latin typeface="Arial"/>
            </a:rPr>
            <a:t>unavailability</a:t>
          </a:r>
          <a:r>
            <a:rPr lang="en-US" sz="2900" kern="1200"/>
            <a:t>/preferences</a:t>
          </a:r>
        </a:p>
      </dsp:txBody>
      <dsp:txXfrm rot="-5400000">
        <a:off x="4201015" y="3976509"/>
        <a:ext cx="7421284" cy="872229"/>
      </dsp:txXfrm>
    </dsp:sp>
    <dsp:sp modelId="{D820610C-7D38-4484-9283-9F554D9B132E}">
      <dsp:nvSpPr>
        <dsp:cNvPr id="0" name=""/>
        <dsp:cNvSpPr/>
      </dsp:nvSpPr>
      <dsp:spPr>
        <a:xfrm>
          <a:off x="0" y="3808499"/>
          <a:ext cx="4201014" cy="120824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Tab 3: </a:t>
          </a:r>
          <a:r>
            <a:rPr lang="en-US" sz="2900" kern="1200">
              <a:latin typeface="Arial"/>
            </a:rPr>
            <a:t>User</a:t>
          </a:r>
          <a:r>
            <a:rPr lang="en-US" sz="2900" kern="1200"/>
            <a:t> scheduling parameters</a:t>
          </a:r>
        </a:p>
      </dsp:txBody>
      <dsp:txXfrm>
        <a:off x="58982" y="3867481"/>
        <a:ext cx="4083050" cy="10902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CD693C-31E0-48E2-ACA0-A9058BFF434C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6222D2-3D7F-4334-9009-14A2015E8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20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1" u="none" strike="noStrike" kern="1200" cap="none" spc="0" normalizeH="0" baseline="0" noProof="0">
              <a:ln>
                <a:noFill/>
              </a:ln>
              <a:solidFill>
                <a:srgbClr val="0F204B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C1ADC7-25D0-44F8-9FE5-5F514E7CF0E3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F204B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F204B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7068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C1ADC7-25D0-44F8-9FE5-5F514E7CF0E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04AEA4-C8D4-4CE3-BB8B-A85F6E2D3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200" y="1274061"/>
            <a:ext cx="11669484" cy="50192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6004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C1ADC7-25D0-44F8-9FE5-5F514E7CF0E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04AEA4-C8D4-4CE3-BB8B-A85F6E2D3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287" y="1252330"/>
            <a:ext cx="5604076" cy="50192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304AEA4-C8D4-4CE3-BB8B-A85F6E2D3295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94847" y="1252330"/>
            <a:ext cx="5604076" cy="50192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847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1" u="none" strike="noStrike" kern="1200" cap="none" spc="0" normalizeH="0" baseline="0" noProof="0">
              <a:ln>
                <a:noFill/>
              </a:ln>
              <a:solidFill>
                <a:srgbClr val="0F204B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C1ADC7-25D0-44F8-9FE5-5F514E7CF0E3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F204B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F204B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45995" y="1243914"/>
            <a:ext cx="11897894" cy="51145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8564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0F0F94-E073-D2AC-1F6F-1CE0B9B06F17}"/>
              </a:ext>
            </a:extLst>
          </p:cNvPr>
          <p:cNvSpPr/>
          <p:nvPr userDrawn="1"/>
        </p:nvSpPr>
        <p:spPr bwMode="auto">
          <a:xfrm>
            <a:off x="4764" y="18344"/>
            <a:ext cx="1065812" cy="941615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sng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659166"/>
            <a:ext cx="9144000" cy="1174490"/>
          </a:xfrm>
        </p:spPr>
        <p:txBody>
          <a:bodyPr wrap="square" lIns="91440" tIns="91440" rIns="91440" bIns="91440" anchor="ctr" anchorCtr="1">
            <a:normAutofit/>
          </a:bodyPr>
          <a:lstStyle>
            <a:lvl1pPr algn="ctr">
              <a:defRPr sz="3200" b="1" cap="sm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Brief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19237" y="3444634"/>
            <a:ext cx="9144000" cy="896721"/>
          </a:xfrm>
        </p:spPr>
        <p:txBody>
          <a:bodyPr wrap="square" lIns="91440" tIns="91440" rIns="91440" bIns="91440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Type of Deliverable</a:t>
            </a:r>
          </a:p>
          <a:p>
            <a:endParaRPr lang="en-US"/>
          </a:p>
          <a:p>
            <a:r>
              <a:rPr lang="en-US"/>
              <a:t>Date of Brief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8000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1" u="none" strike="noStrike" kern="1200" cap="none" spc="0" normalizeH="0" baseline="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12" name="Text Box 16"/>
          <p:cNvSpPr txBox="1">
            <a:spLocks noChangeArrowheads="1"/>
          </p:cNvSpPr>
          <p:nvPr userDrawn="1"/>
        </p:nvSpPr>
        <p:spPr bwMode="auto">
          <a:xfrm>
            <a:off x="0" y="5565540"/>
            <a:ext cx="12192000" cy="3508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118872" rIns="0" bIns="0"/>
          <a:lstStyle>
            <a:lvl1pPr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ct val="25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100" b="1" i="0" u="none" strike="noStrike" kern="1200" cap="none" spc="0" normalizeH="0" baseline="0" noProof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Book Antiqua" pitchFamily="18" charset="0"/>
              <a:ea typeface="+mn-ea"/>
              <a:cs typeface="Arial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13E2A3-40D4-3318-F1C6-1BD877C9AE8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350375" y="5916613"/>
            <a:ext cx="2836863" cy="5000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Briefer</a:t>
            </a:r>
          </a:p>
          <a:p>
            <a:pPr lvl="0"/>
            <a:r>
              <a:rPr lang="en-US"/>
              <a:t>Contact info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4349BD-FC96-F187-2EE8-481FFB3DEEE9}"/>
              </a:ext>
            </a:extLst>
          </p:cNvPr>
          <p:cNvSpPr/>
          <p:nvPr userDrawn="1"/>
        </p:nvSpPr>
        <p:spPr bwMode="auto">
          <a:xfrm>
            <a:off x="11116661" y="4896"/>
            <a:ext cx="1075338" cy="941615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sng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1" y="685800"/>
            <a:ext cx="12191999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73152" rIns="0" bIns="0"/>
          <a:lstStyle>
            <a:lvl1pPr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ct val="25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800" b="0" i="1" u="none" strike="noStrike" kern="1200" cap="none" spc="0" normalizeH="0" baseline="0" noProof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Elephant" pitchFamily="18" charset="0"/>
              <a:ea typeface="+mn-ea"/>
              <a:cs typeface="Arial" charset="0"/>
            </a:endParaRPr>
          </a:p>
        </p:txBody>
      </p:sp>
      <p:sp>
        <p:nvSpPr>
          <p:cNvPr id="9" name="Line 6"/>
          <p:cNvSpPr>
            <a:spLocks noChangeShapeType="1"/>
          </p:cNvSpPr>
          <p:nvPr userDrawn="1"/>
        </p:nvSpPr>
        <p:spPr bwMode="auto">
          <a:xfrm>
            <a:off x="4764" y="1295400"/>
            <a:ext cx="12187236" cy="0"/>
          </a:xfrm>
          <a:prstGeom prst="line">
            <a:avLst/>
          </a:prstGeom>
          <a:noFill/>
          <a:ln w="12700">
            <a:solidFill>
              <a:schemeClr val="accent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srgbClr val="0F204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Line 7"/>
          <p:cNvSpPr>
            <a:spLocks noChangeShapeType="1"/>
          </p:cNvSpPr>
          <p:nvPr userDrawn="1"/>
        </p:nvSpPr>
        <p:spPr bwMode="auto">
          <a:xfrm>
            <a:off x="0" y="752475"/>
            <a:ext cx="12192000" cy="0"/>
          </a:xfrm>
          <a:prstGeom prst="line">
            <a:avLst/>
          </a:prstGeom>
          <a:noFill/>
          <a:ln w="12700">
            <a:solidFill>
              <a:schemeClr val="accent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srgbClr val="0F204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Text Box 11">
            <a:extLst>
              <a:ext uri="{FF2B5EF4-FFF2-40B4-BE49-F238E27FC236}">
                <a16:creationId xmlns:a16="http://schemas.microsoft.com/office/drawing/2014/main" id="{483E8E65-65CB-EF7A-E9FC-507FB1A3341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2538" y="872028"/>
            <a:ext cx="11711687" cy="34063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bIns="0"/>
          <a:lstStyle>
            <a:lvl1pPr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ct val="25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FED100"/>
                </a:solidFill>
                <a:effectLst>
                  <a:outerShdw blurRad="50800" dist="38100" dir="5400000" algn="t" rotWithShape="0">
                    <a:prstClr val="black">
                      <a:alpha val="75000"/>
                    </a:prstClr>
                  </a:outerShdw>
                </a:effectLst>
                <a:uLnTx/>
                <a:uFillTx/>
                <a:latin typeface="Arial"/>
                <a:ea typeface="+mn-ea"/>
                <a:cs typeface="Times New Roman" panose="02020603050405020304" pitchFamily="18" charset="0"/>
              </a:rPr>
              <a:t>Operations Research Department, Naval Postgraduate School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3C71EA2-6F9A-E7F5-B0D7-FBCB7AF17A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683318"/>
            <a:ext cx="3435350" cy="87928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None/>
              <a:defRPr sz="1600" i="1"/>
            </a:lvl1pPr>
            <a:lvl5pPr>
              <a:defRPr/>
            </a:lvl5pPr>
          </a:lstStyle>
          <a:p>
            <a:pPr lvl="0"/>
            <a:r>
              <a:rPr lang="en-US"/>
              <a:t>Distribution statement</a:t>
            </a:r>
          </a:p>
        </p:txBody>
      </p:sp>
      <p:pic>
        <p:nvPicPr>
          <p:cNvPr id="19" name="Picture 18" descr="A blue and yellow shield with white text&#10;&#10;Description automatically generated">
            <a:extLst>
              <a:ext uri="{FF2B5EF4-FFF2-40B4-BE49-F238E27FC236}">
                <a16:creationId xmlns:a16="http://schemas.microsoft.com/office/drawing/2014/main" id="{C9AAA53D-6792-601B-2AD0-48716C96EC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624" y="4482064"/>
            <a:ext cx="2355513" cy="162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67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F204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02D57F-3DAE-462B-B95A-D4C33CE3AD6F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754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ad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>
            <a:cxnSpLocks/>
          </p:cNvCxnSpPr>
          <p:nvPr userDrawn="1"/>
        </p:nvCxnSpPr>
        <p:spPr>
          <a:xfrm>
            <a:off x="6096000" y="1115172"/>
            <a:ext cx="0" cy="53134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 userDrawn="1"/>
        </p:nvCxnSpPr>
        <p:spPr>
          <a:xfrm>
            <a:off x="296627" y="3810000"/>
            <a:ext cx="115987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3"/>
          <p:cNvSpPr>
            <a:spLocks noGrp="1"/>
          </p:cNvSpPr>
          <p:nvPr>
            <p:ph sz="half" idx="2"/>
          </p:nvPr>
        </p:nvSpPr>
        <p:spPr>
          <a:xfrm rot="10800000" flipV="1">
            <a:off x="296629" y="1057524"/>
            <a:ext cx="5621570" cy="2714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sz="20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60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4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12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1"/>
          </p:nvPr>
        </p:nvSpPr>
        <p:spPr>
          <a:xfrm rot="10800000" flipV="1">
            <a:off x="296626" y="3880237"/>
            <a:ext cx="5621569" cy="2528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sz="20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3"/>
          </p:nvPr>
        </p:nvSpPr>
        <p:spPr>
          <a:xfrm rot="10800000" flipV="1">
            <a:off x="6273794" y="1057523"/>
            <a:ext cx="5621571" cy="2714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sz="20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60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4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12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15"/>
          </p:nvPr>
        </p:nvSpPr>
        <p:spPr>
          <a:xfrm rot="10800000" flipV="1">
            <a:off x="6273797" y="3889843"/>
            <a:ext cx="5621565" cy="2528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sz="20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60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4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12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914C52-A071-049D-065F-13FBA6EAA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052" y="195264"/>
            <a:ext cx="10333102" cy="746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38971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_Titles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>
            <a:cxnSpLocks/>
          </p:cNvCxnSpPr>
          <p:nvPr userDrawn="1"/>
        </p:nvCxnSpPr>
        <p:spPr>
          <a:xfrm>
            <a:off x="6096000" y="1115172"/>
            <a:ext cx="0" cy="53134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 userDrawn="1"/>
        </p:nvCxnSpPr>
        <p:spPr>
          <a:xfrm>
            <a:off x="296627" y="3810000"/>
            <a:ext cx="115987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 rot="10800000" flipV="1">
            <a:off x="296629" y="1057198"/>
            <a:ext cx="5621570" cy="49529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/>
          </p:nvPr>
        </p:nvSpPr>
        <p:spPr>
          <a:xfrm rot="10800000" flipV="1">
            <a:off x="296629" y="1590598"/>
            <a:ext cx="5621570" cy="2181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sz="20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60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4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12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0"/>
          </p:nvPr>
        </p:nvSpPr>
        <p:spPr>
          <a:xfrm rot="10800000" flipV="1">
            <a:off x="296626" y="3862347"/>
            <a:ext cx="5621571" cy="49529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1"/>
          </p:nvPr>
        </p:nvSpPr>
        <p:spPr>
          <a:xfrm rot="10800000" flipV="1">
            <a:off x="296627" y="4409993"/>
            <a:ext cx="5621569" cy="1998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sz="20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2"/>
          </p:nvPr>
        </p:nvSpPr>
        <p:spPr>
          <a:xfrm rot="10800000" flipV="1">
            <a:off x="6273799" y="1057197"/>
            <a:ext cx="5621573" cy="49529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3"/>
          </p:nvPr>
        </p:nvSpPr>
        <p:spPr>
          <a:xfrm rot="10800000" flipV="1">
            <a:off x="6273796" y="1590597"/>
            <a:ext cx="5621571" cy="2181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sz="20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60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4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12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4"/>
          </p:nvPr>
        </p:nvSpPr>
        <p:spPr>
          <a:xfrm rot="10800000" flipV="1">
            <a:off x="6273800" y="3862348"/>
            <a:ext cx="5621568" cy="49529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15"/>
          </p:nvPr>
        </p:nvSpPr>
        <p:spPr>
          <a:xfrm rot="10800000" flipV="1">
            <a:off x="6273798" y="4419599"/>
            <a:ext cx="5621565" cy="1998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sz="20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160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4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lang="en-US" sz="12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C5BDBAB-C6EA-A0B2-ED38-1F9919BA7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052" y="195264"/>
            <a:ext cx="10333102" cy="746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488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2895601"/>
            <a:ext cx="10363200" cy="1362075"/>
          </a:xfrm>
        </p:spPr>
        <p:txBody>
          <a:bodyPr anchor="t"/>
          <a:lstStyle>
            <a:lvl1pPr algn="ctr">
              <a:defRPr sz="4000" b="1" cap="none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9220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1118495" y="201827"/>
            <a:ext cx="9952894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0" rIns="4572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619431"/>
            <a:ext cx="3860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900" i="1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124934" name="Rectangle 6"/>
          <p:cNvSpPr>
            <a:spLocks noGrp="1" noRot="1" noMove="1" noResize="1" noEditPoints="1" noAdjustHandles="1" noChangeArrowheads="1" noChangeShapeType="1"/>
          </p:cNvSpPr>
          <p:nvPr>
            <p:ph type="sldNum" sz="quarter" idx="4"/>
          </p:nvPr>
        </p:nvSpPr>
        <p:spPr bwMode="auto">
          <a:xfrm>
            <a:off x="9345085" y="6619431"/>
            <a:ext cx="284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90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717995-2760-4AEE-A665-80A99A7752B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1030" name="Text Box 14"/>
          <p:cNvSpPr txBox="1">
            <a:spLocks noChangeArrowheads="1"/>
          </p:cNvSpPr>
          <p:nvPr/>
        </p:nvSpPr>
        <p:spPr bwMode="auto">
          <a:xfrm>
            <a:off x="2776765" y="0"/>
            <a:ext cx="6676571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UNCLASSIFIED</a:t>
            </a:r>
          </a:p>
        </p:txBody>
      </p:sp>
      <p:sp>
        <p:nvSpPr>
          <p:cNvPr id="1031" name="Text Box 14"/>
          <p:cNvSpPr txBox="1">
            <a:spLocks noChangeArrowheads="1"/>
          </p:cNvSpPr>
          <p:nvPr/>
        </p:nvSpPr>
        <p:spPr bwMode="auto">
          <a:xfrm>
            <a:off x="4017948" y="6627858"/>
            <a:ext cx="4153989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UNCLASSIFIED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1" i="0" u="none" strike="noStrike" kern="1200" cap="none" spc="0" normalizeH="0" baseline="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352" y="6497638"/>
            <a:ext cx="12185649" cy="0"/>
          </a:xfrm>
          <a:prstGeom prst="line">
            <a:avLst/>
          </a:prstGeom>
          <a:noFill/>
          <a:ln w="31750" cmpd="thickThin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srgbClr val="0F204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33" name="Line 7"/>
          <p:cNvSpPr>
            <a:spLocks noChangeShapeType="1"/>
          </p:cNvSpPr>
          <p:nvPr/>
        </p:nvSpPr>
        <p:spPr bwMode="auto">
          <a:xfrm>
            <a:off x="1" y="990600"/>
            <a:ext cx="12189884" cy="0"/>
          </a:xfrm>
          <a:prstGeom prst="line">
            <a:avLst/>
          </a:prstGeom>
          <a:noFill/>
          <a:ln w="31750" cmpd="thinThick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srgbClr val="0F204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3" name="Picture 2" descr="A blue and yellow shield with white text&#10;&#10;Description automatically generated">
            <a:extLst>
              <a:ext uri="{FF2B5EF4-FFF2-40B4-BE49-F238E27FC236}">
                <a16:creationId xmlns:a16="http://schemas.microsoft.com/office/drawing/2014/main" id="{700822CC-63E2-6A24-EB57-E39AC6CB603D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" y="93665"/>
            <a:ext cx="1084825" cy="74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3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1" r:id="rId5"/>
    <p:sldLayoutId id="2147483682" r:id="rId6"/>
    <p:sldLayoutId id="2147483684" r:id="rId7"/>
    <p:sldLayoutId id="2147483685" r:id="rId8"/>
    <p:sldLayoutId id="2147483686" r:id="rId9"/>
  </p:sldLayoutIdLst>
  <p:hf hdr="0" ftr="0" dt="0"/>
  <p:txStyles>
    <p:titleStyle>
      <a:lvl1pPr algn="ctr" rtl="0" eaLnBrk="1" fontAlgn="base" hangingPunct="1">
        <a:lnSpc>
          <a:spcPct val="75000"/>
        </a:lnSpc>
        <a:spcBef>
          <a:spcPct val="2000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1" fontAlgn="base" hangingPunct="1">
        <a:lnSpc>
          <a:spcPct val="75000"/>
        </a:lnSpc>
        <a:spcBef>
          <a:spcPct val="2000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1" fontAlgn="base" hangingPunct="1">
        <a:lnSpc>
          <a:spcPct val="75000"/>
        </a:lnSpc>
        <a:spcBef>
          <a:spcPct val="2000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1" fontAlgn="base" hangingPunct="1">
        <a:lnSpc>
          <a:spcPct val="75000"/>
        </a:lnSpc>
        <a:spcBef>
          <a:spcPct val="2000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1" fontAlgn="base" hangingPunct="1">
        <a:lnSpc>
          <a:spcPct val="75000"/>
        </a:lnSpc>
        <a:spcBef>
          <a:spcPct val="2000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eaLnBrk="1" fontAlgn="base" hangingPunct="1">
        <a:lnSpc>
          <a:spcPct val="75000"/>
        </a:lnSpc>
        <a:spcBef>
          <a:spcPct val="2000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lnSpc>
          <a:spcPct val="75000"/>
        </a:lnSpc>
        <a:spcBef>
          <a:spcPct val="2000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lnSpc>
          <a:spcPct val="75000"/>
        </a:lnSpc>
        <a:spcBef>
          <a:spcPct val="2000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lnSpc>
          <a:spcPct val="75000"/>
        </a:lnSpc>
        <a:spcBef>
          <a:spcPct val="2000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tkinter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E04783C-EE95-C887-17B1-94E0DA648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7317"/>
            <a:ext cx="9144000" cy="1174490"/>
          </a:xfrm>
        </p:spPr>
        <p:txBody>
          <a:bodyPr>
            <a:noAutofit/>
          </a:bodyPr>
          <a:lstStyle/>
          <a:p>
            <a:r>
              <a:rPr lang="en-US" sz="4000">
                <a:latin typeface="Arial"/>
                <a:cs typeface="Arial"/>
              </a:rPr>
              <a:t>Improving Scheduling Efficiency For In-Port Shipboard Watch Standing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856CA4F-613A-4BEE-CB26-C2801A85F0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>
                <a:latin typeface="Arial"/>
                <a:cs typeface="Arial"/>
              </a:rPr>
              <a:t>OA3801 Final Project</a:t>
            </a:r>
            <a:endParaRPr lang="en-US" sz="240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41C00E0-2A6E-C853-24FF-D6261A584E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053093" y="6132273"/>
            <a:ext cx="8645315" cy="500062"/>
          </a:xfrm>
        </p:spPr>
        <p:txBody>
          <a:bodyPr lIns="91440" tIns="45720" rIns="91440" bIns="45720" anchor="t"/>
          <a:lstStyle/>
          <a:p>
            <a:r>
              <a:rPr lang="en-US" sz="1800">
                <a:cs typeface="Arial"/>
              </a:rPr>
              <a:t>LT Thanos, LT Cavanah, LT Harrell-Parada, LT Gallagher</a:t>
            </a:r>
            <a:endParaRPr lang="en-US" sz="18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4DB77A-F5C2-5093-53A9-20DB98B84EE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47200" y="6619875"/>
            <a:ext cx="2844800" cy="2286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C1ADC7-25D0-44F8-9FE5-5F514E7CF0E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F204B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F204B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90009E-C745-E73F-A25A-8CEC3A3784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74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4AA09-4C1A-4AAA-EFDF-5516105F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Demonstration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E2F63D-951B-DE68-9062-76187D2AF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C1ADC7-25D0-44F8-9FE5-5F514E7CF0E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A6623-4909-D086-E1D3-D8F67E161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>
            <a:normAutofit/>
          </a:bodyPr>
          <a:lstStyle/>
          <a:p>
            <a:r>
              <a:rPr lang="en-US">
                <a:cs typeface="Arial"/>
              </a:rPr>
              <a:t>From command line: 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lvl="1">
              <a:buFont typeface="Courier New"/>
              <a:buChar char="o"/>
            </a:pPr>
            <a:r>
              <a:rPr lang="en-US" sz="2800">
                <a:solidFill>
                  <a:srgbClr val="1F2328"/>
                </a:solidFill>
                <a:ea typeface="+mn-lt"/>
                <a:cs typeface="+mn-lt"/>
              </a:rPr>
              <a:t>python app/gui_app.py</a:t>
            </a:r>
            <a:endParaRPr lang="en-US" sz="2800">
              <a:cs typeface="Arial"/>
            </a:endParaRPr>
          </a:p>
          <a:p>
            <a:endParaRPr lang="en-US">
              <a:cs typeface="Arial"/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br>
              <a:rPr lang="en-US"/>
            </a:br>
            <a:endParaRPr lang="en-US">
              <a:cs typeface="Arial"/>
            </a:endParaRPr>
          </a:p>
        </p:txBody>
      </p:sp>
      <p:pic>
        <p:nvPicPr>
          <p:cNvPr id="5" name="Picture 4" descr="A computer screen with white text&#10;&#10;AI-generated content may be incorrect.">
            <a:extLst>
              <a:ext uri="{FF2B5EF4-FFF2-40B4-BE49-F238E27FC236}">
                <a16:creationId xmlns:a16="http://schemas.microsoft.com/office/drawing/2014/main" id="{51B30DCB-A6AC-EC0B-6F80-202E6B3DA5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9408" r="31929" b="48284"/>
          <a:stretch>
            <a:fillRect/>
          </a:stretch>
        </p:blipFill>
        <p:spPr>
          <a:xfrm>
            <a:off x="2360579" y="2237362"/>
            <a:ext cx="7469306" cy="844064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7177E65-96F1-10BA-57AD-513FE7FFBB7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74" b="5319"/>
          <a:stretch>
            <a:fillRect/>
          </a:stretch>
        </p:blipFill>
        <p:spPr>
          <a:xfrm>
            <a:off x="3227962" y="3080424"/>
            <a:ext cx="5736091" cy="342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787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E7BDF-95BE-D8F4-17DA-47F498815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Program Limitations &amp; Future 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CEF365-BF15-C857-FBD2-E68721EE2F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C1ADC7-25D0-44F8-9FE5-5F514E7CF0E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EA071D-5BBE-DD35-103D-AB816974D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>
            <a:norm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u="sng"/>
              <a:t>Limitations</a:t>
            </a:r>
          </a:p>
          <a:p>
            <a:pPr>
              <a:lnSpc>
                <a:spcPct val="120000"/>
              </a:lnSpc>
            </a:pPr>
            <a:r>
              <a:rPr lang="en-US" sz="2400">
                <a:cs typeface="Arial"/>
              </a:rPr>
              <a:t>Must have some knowledge of how to run a python script</a:t>
            </a:r>
          </a:p>
          <a:p>
            <a:pPr>
              <a:lnSpc>
                <a:spcPct val="120000"/>
              </a:lnSpc>
            </a:pPr>
            <a:r>
              <a:rPr lang="en-US" sz="2400">
                <a:cs typeface="Arial"/>
              </a:rPr>
              <a:t>Pop-up messages absent if certain files open – could lead to confusion</a:t>
            </a:r>
          </a:p>
          <a:p>
            <a:pPr>
              <a:lnSpc>
                <a:spcPct val="120000"/>
              </a:lnSpc>
            </a:pPr>
            <a:r>
              <a:rPr lang="en-US" sz="2400">
                <a:cs typeface="Arial"/>
              </a:rPr>
              <a:t>Occasional bug of having to restart GUI for all export files and pop-up messages to function ideally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ADFDE1-1CEF-CFDA-0AD7-AA41E898A494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 lIns="91440" tIns="45720" rIns="91440" bIns="45720" anchor="t"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Future Work</a:t>
            </a:r>
            <a:endParaRPr lang="en-US" u="sng">
              <a:cs typeface="Arial"/>
            </a:endParaRPr>
          </a:p>
          <a:p>
            <a:r>
              <a:rPr lang="en-US" sz="2400" dirty="0">
                <a:cs typeface="Arial"/>
              </a:rPr>
              <a:t>eliminate any need to use command line functionality</a:t>
            </a:r>
          </a:p>
          <a:p>
            <a:r>
              <a:rPr lang="en-US" sz="2400" dirty="0">
                <a:cs typeface="Arial"/>
              </a:rPr>
              <a:t>Make program compatible with unplanned </a:t>
            </a:r>
            <a:r>
              <a:rPr lang="en-US" sz="2400" err="1">
                <a:cs typeface="Arial"/>
              </a:rPr>
              <a:t>underways</a:t>
            </a:r>
            <a:endParaRPr lang="en-US" sz="2400" dirty="0">
              <a:cs typeface="Arial"/>
            </a:endParaRPr>
          </a:p>
          <a:p>
            <a:r>
              <a:rPr lang="en-US" sz="2400" dirty="0">
                <a:cs typeface="Arial"/>
              </a:rPr>
              <a:t>Expand language inputs for the program</a:t>
            </a:r>
          </a:p>
          <a:p>
            <a:endParaRPr lang="en-US" sz="2400">
              <a:cs typeface="Arial"/>
            </a:endParaRPr>
          </a:p>
          <a:p>
            <a:endParaRPr lang="en-US" sz="24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2731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57BF7-8FCC-49AB-0870-33522465E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Conclusions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B244BA-72B7-FA16-225E-D841909138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C1ADC7-25D0-44F8-9FE5-5F514E7CF0E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D05ECE-11A4-5C6F-0245-0741C85D9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>
            <a:normAutofit/>
          </a:bodyPr>
          <a:lstStyle/>
          <a:p>
            <a:r>
              <a:rPr lang="en-US"/>
              <a:t>The user-friendly GUI interface enables the XO to quickly and effectively create watch bills</a:t>
            </a:r>
            <a:endParaRPr lang="en-US">
              <a:cs typeface="Arial"/>
            </a:endParaRPr>
          </a:p>
          <a:p>
            <a:endParaRPr lang="en-US"/>
          </a:p>
          <a:p>
            <a:pPr lvl="1"/>
            <a:r>
              <a:rPr lang="en-US"/>
              <a:t>Personnel preferences and limitations are considered</a:t>
            </a:r>
            <a:endParaRPr lang="en-US">
              <a:cs typeface="Arial"/>
            </a:endParaRPr>
          </a:p>
          <a:p>
            <a:pPr lvl="1"/>
            <a:r>
              <a:rPr lang="en-US"/>
              <a:t>Time consuming manual scheduling processes are eliminated</a:t>
            </a:r>
            <a:endParaRPr lang="en-US">
              <a:cs typeface="Arial"/>
            </a:endParaRPr>
          </a:p>
          <a:p>
            <a:pPr marL="457200" lvl="1" indent="0">
              <a:buNone/>
            </a:pPr>
            <a:endParaRPr lang="en-US" b="1">
              <a:cs typeface="Arial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DCA1DA5-035A-C5A4-12CF-2756C8646C60}"/>
              </a:ext>
            </a:extLst>
          </p:cNvPr>
          <p:cNvSpPr/>
          <p:nvPr/>
        </p:nvSpPr>
        <p:spPr bwMode="auto">
          <a:xfrm>
            <a:off x="190736" y="5039591"/>
            <a:ext cx="11774515" cy="1419917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tx2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ts val="600"/>
              </a:spcAft>
            </a:pPr>
            <a:r>
              <a:rPr lang="en-US" sz="2400" b="1" kern="0">
                <a:solidFill>
                  <a:schemeClr val="bg1"/>
                </a:solidFill>
                <a:latin typeface="Arial"/>
                <a:cs typeface="Arial"/>
              </a:rPr>
              <a:t>Automating watch bill scheduling would eliminate lengthy manual scheduling and prioritize operational requirements and personnel needs.</a:t>
            </a:r>
          </a:p>
        </p:txBody>
      </p:sp>
    </p:spTree>
    <p:extLst>
      <p:ext uri="{BB962C8B-B14F-4D97-AF65-F5344CB8AC3E}">
        <p14:creationId xmlns:p14="http://schemas.microsoft.com/office/powerpoint/2010/main" val="1271156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BE71726-A9DE-2043-9A07-86A76AAC0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Bottom Line Up Front: BLUF</a:t>
            </a: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6BA1FB-A05B-46EB-C9B3-F43DD80C7BB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 b="1">
                <a:cs typeface="Arial"/>
              </a:rPr>
              <a:t>This project aimed to develop an effective, transparent, and user-friendly method to schedule in-port shipboard watch bills</a:t>
            </a:r>
            <a:endParaRPr lang="en-US" b="1" err="1"/>
          </a:p>
          <a:p>
            <a:pPr marL="0" indent="0">
              <a:buNone/>
            </a:pPr>
            <a:endParaRPr lang="en-US" b="1"/>
          </a:p>
          <a:p>
            <a:r>
              <a:rPr lang="en-US" sz="2400"/>
              <a:t>Watch bill scheduling is often inefficient, error-prone, and unfair</a:t>
            </a:r>
            <a:endParaRPr lang="en-US" sz="2400">
              <a:cs typeface="Arial"/>
            </a:endParaRPr>
          </a:p>
          <a:p>
            <a:r>
              <a:rPr lang="en-US" sz="2400">
                <a:cs typeface="Arial"/>
              </a:rPr>
              <a:t>Typical manning of a Greek Navy Frigate used as test-case</a:t>
            </a:r>
          </a:p>
          <a:p>
            <a:pPr lvl="1">
              <a:buFont typeface="Courier New"/>
              <a:buChar char="o"/>
            </a:pPr>
            <a:r>
              <a:rPr lang="en-US">
                <a:cs typeface="Arial"/>
              </a:rPr>
              <a:t>Can be extended to any ship with any size crew</a:t>
            </a:r>
          </a:p>
          <a:p>
            <a:endParaRPr lang="en-US">
              <a:cs typeface="Arial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B46F80F-9892-A5E9-5259-CBF8CB7474EA}"/>
              </a:ext>
            </a:extLst>
          </p:cNvPr>
          <p:cNvSpPr/>
          <p:nvPr/>
        </p:nvSpPr>
        <p:spPr bwMode="auto">
          <a:xfrm>
            <a:off x="190736" y="5039591"/>
            <a:ext cx="11774515" cy="1419917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tx2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ts val="600"/>
              </a:spcAft>
            </a:pPr>
            <a:r>
              <a:rPr lang="en-US" sz="2400" b="1" kern="0">
                <a:solidFill>
                  <a:schemeClr val="bg1"/>
                </a:solidFill>
                <a:latin typeface="Arial"/>
                <a:cs typeface="Arial"/>
              </a:rPr>
              <a:t>A Graphical User Interface (GUI) would enable the Executive Officer (XO) to easily and efficiently create effective watch bills. 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19FF0E-0B03-3193-2B23-A1F17A5A0F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C1ADC7-25D0-44F8-9FE5-5F514E7CF0E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F204B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F204B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8924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CB55B20-3907-D164-DDE2-4E4BAC67E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495" y="201827"/>
            <a:ext cx="9952894" cy="746125"/>
          </a:xfrm>
        </p:spPr>
        <p:txBody>
          <a:bodyPr vert="horz" wrap="square" lIns="45720" tIns="0" rIns="45720" bIns="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b="1">
                <a:latin typeface="Arial" pitchFamily="34" charset="0"/>
                <a:ea typeface="+mj-ea"/>
                <a:cs typeface="Arial" pitchFamily="34" charset="0"/>
              </a:rPr>
              <a:t>Contextual Considerations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66AC5F-B284-8EB3-5481-1A44998DC2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345085" y="6619431"/>
            <a:ext cx="2844800" cy="2286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  <a:defRPr/>
            </a:pPr>
            <a:fld id="{99C1ADC7-25D0-44F8-9FE5-5F514E7CF0E3}" type="slidenum">
              <a:rPr lang="en-US" smtClean="0">
                <a:solidFill>
                  <a:srgbClr val="000000"/>
                </a:solidFill>
              </a:rPr>
              <a:pPr>
                <a:spcAft>
                  <a:spcPts val="600"/>
                </a:spcAft>
                <a:defRPr/>
              </a:pPr>
              <a:t>3</a:t>
            </a:fld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18" name="Content Placeholder 11">
            <a:extLst>
              <a:ext uri="{FF2B5EF4-FFF2-40B4-BE49-F238E27FC236}">
                <a16:creationId xmlns:a16="http://schemas.microsoft.com/office/drawing/2014/main" id="{5C68D00C-2805-6718-6A72-FFF115CE1868}"/>
              </a:ext>
            </a:extLst>
          </p:cNvPr>
          <p:cNvGraphicFramePr>
            <a:graphicFrameLocks noGrp="1"/>
          </p:cNvGraphicFramePr>
          <p:nvPr>
            <p:ph idx="12"/>
            <p:extLst>
              <p:ext uri="{D42A27DB-BD31-4B8C-83A1-F6EECF244321}">
                <p14:modId xmlns:p14="http://schemas.microsoft.com/office/powerpoint/2010/main" val="4250032266"/>
              </p:ext>
            </p:extLst>
          </p:nvPr>
        </p:nvGraphicFramePr>
        <p:xfrm>
          <a:off x="587036" y="1196656"/>
          <a:ext cx="11009962" cy="5019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6335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936B23A-4227-019B-EEF5-4D746C086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Defining Watch Bill Requirements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8AF972-35E5-D9F2-8717-3D42A55F7E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C1ADC7-25D0-44F8-9FE5-5F514E7CF0E3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523ECA1-425E-ED48-76A7-F7C5AAB5A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>
            <a:normAutofit/>
          </a:bodyPr>
          <a:lstStyle/>
          <a:p>
            <a:r>
              <a:rPr lang="en-US"/>
              <a:t>Each day requires 5 scheduled watch standers: </a:t>
            </a:r>
            <a:endParaRPr lang="en-US">
              <a:cs typeface="Arial"/>
            </a:endParaRPr>
          </a:p>
          <a:p>
            <a:pPr lvl="1">
              <a:buFont typeface="Courier New,monospace"/>
              <a:buChar char="–"/>
            </a:pPr>
            <a:r>
              <a:rPr lang="en-US" sz="2800">
                <a:latin typeface="Arial"/>
                <a:cs typeface="Arial"/>
              </a:rPr>
              <a:t>OOD, POOW, Assistant POOW, EOOW, Assistant EOOW</a:t>
            </a:r>
            <a:endParaRPr lang="en-US" sz="2800">
              <a:solidFill>
                <a:srgbClr val="0F204B"/>
              </a:solidFill>
              <a:latin typeface="Arial"/>
              <a:cs typeface="Arial"/>
            </a:endParaRPr>
          </a:p>
          <a:p>
            <a:r>
              <a:rPr lang="en-US">
                <a:latin typeface="Arial"/>
                <a:cs typeface="Arial"/>
              </a:rPr>
              <a:t>Between duty days, must have 2 days off (e.g. if stand watch Monday can stand another NET Thursday)</a:t>
            </a:r>
          </a:p>
          <a:p>
            <a:r>
              <a:rPr lang="en-US">
                <a:latin typeface="Arial"/>
                <a:cs typeface="Arial"/>
              </a:rPr>
              <a:t>Nobody can stand watch for more than 2 holidays/month</a:t>
            </a:r>
          </a:p>
          <a:p>
            <a:endParaRPr lang="en-US">
              <a:latin typeface="Aptos"/>
              <a:cs typeface="Arial"/>
            </a:endParaRPr>
          </a:p>
          <a:p>
            <a:pPr lvl="1">
              <a:buFont typeface="Courier New"/>
              <a:buChar char="–"/>
            </a:pPr>
            <a:endParaRPr lang="en-US">
              <a:latin typeface="Aptos"/>
              <a:cs typeface="Arial"/>
            </a:endParaRPr>
          </a:p>
          <a:p>
            <a:pPr marL="457200" lvl="1" indent="0">
              <a:buNone/>
            </a:pPr>
            <a:endParaRPr lang="en-US">
              <a:latin typeface="Aptos"/>
              <a:cs typeface="Arial"/>
            </a:endParaRPr>
          </a:p>
          <a:p>
            <a:pPr lvl="1">
              <a:buFont typeface="Courier New"/>
              <a:buChar char="o"/>
            </a:pPr>
            <a:endParaRPr lang="en-US">
              <a:latin typeface="Arial"/>
              <a:cs typeface="Arial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671ADB3-31A4-D88C-BA2F-62BD724FE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185320"/>
              </p:ext>
            </p:extLst>
          </p:nvPr>
        </p:nvGraphicFramePr>
        <p:xfrm>
          <a:off x="847113" y="3928526"/>
          <a:ext cx="10088880" cy="237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4440">
                  <a:extLst>
                    <a:ext uri="{9D8B030D-6E8A-4147-A177-3AD203B41FA5}">
                      <a16:colId xmlns:a16="http://schemas.microsoft.com/office/drawing/2014/main" val="1746109205"/>
                    </a:ext>
                  </a:extLst>
                </a:gridCol>
                <a:gridCol w="5044440">
                  <a:extLst>
                    <a:ext uri="{9D8B030D-6E8A-4147-A177-3AD203B41FA5}">
                      <a16:colId xmlns:a16="http://schemas.microsoft.com/office/drawing/2014/main" val="4200690922"/>
                    </a:ext>
                  </a:extLst>
                </a:gridCol>
              </a:tblGrid>
              <a:tr h="47400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Personnel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Maximum Duty Days/Month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860901"/>
                  </a:ext>
                </a:extLst>
              </a:tr>
              <a:tr h="47400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Officers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423301"/>
                  </a:ext>
                </a:extLst>
              </a:tr>
              <a:tr h="47400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Warrant Officers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413815"/>
                  </a:ext>
                </a:extLst>
              </a:tr>
              <a:tr h="47400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Petty Officers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186787"/>
                  </a:ext>
                </a:extLst>
              </a:tr>
              <a:tr h="47400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Conscripted Sailors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34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541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D7714-6CB2-3B17-D95A-3A85F3FCC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495" y="201827"/>
            <a:ext cx="9952894" cy="746125"/>
          </a:xfrm>
        </p:spPr>
        <p:txBody>
          <a:bodyPr wrap="square" anchor="ctr">
            <a:normAutofit/>
          </a:bodyPr>
          <a:lstStyle/>
          <a:p>
            <a:r>
              <a:rPr lang="en-US">
                <a:latin typeface="Arial"/>
                <a:cs typeface="Arial"/>
              </a:rPr>
              <a:t> Input Data and Constraints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B05A60-19DF-7955-C11E-1C1C2B4D51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345085" y="6619431"/>
            <a:ext cx="2844800" cy="228600"/>
          </a:xfrm>
        </p:spPr>
        <p:txBody>
          <a:bodyPr wrap="square" anchor="t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9C1ADC7-25D0-44F8-9FE5-5F514E7CF0E3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F204B"/>
                </a:solidFill>
                <a:effectLst/>
                <a:uLnTx/>
                <a:uFillTx/>
              </a:rPr>
              <a:pPr marL="0" marR="0" lvl="0" indent="0" defTabSz="914400" rtl="0" eaLnBrk="1" fontAlgn="auto" latinLnBrk="0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F204B"/>
              </a:solidFill>
              <a:effectLst/>
              <a:uLnTx/>
              <a:uFillTx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04DFC-DA7D-FDF3-FA2F-0398A954A6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5995" y="1243914"/>
            <a:ext cx="11897894" cy="5114535"/>
          </a:xfrm>
        </p:spPr>
        <p:txBody>
          <a:bodyPr lIns="91440" tIns="45720" rIns="91440" bIns="45720" anchor="t">
            <a:normAutofit/>
          </a:bodyPr>
          <a:lstStyle/>
          <a:p>
            <a:r>
              <a:rPr lang="en-US"/>
              <a:t>Several "helper" python scripts and functions that define constraints:</a:t>
            </a:r>
          </a:p>
          <a:p>
            <a:endParaRPr lang="en-US"/>
          </a:p>
          <a:p>
            <a:pPr lvl="1">
              <a:buFont typeface="Courier New"/>
              <a:buChar char="o"/>
            </a:pPr>
            <a:r>
              <a:rPr lang="en-US" sz="2800"/>
              <a:t>Scheduler_rules.py - defines maximum days per month and function to control requirement for 2 days between duty days</a:t>
            </a:r>
            <a:endParaRPr lang="en-US" sz="2800">
              <a:cs typeface="Arial"/>
            </a:endParaRPr>
          </a:p>
          <a:p>
            <a:pPr lvl="1">
              <a:buFont typeface="Courier New"/>
              <a:buChar char="o"/>
            </a:pPr>
            <a:endParaRPr lang="en-US" sz="2800"/>
          </a:p>
          <a:p>
            <a:pPr lvl="1">
              <a:buFont typeface="Courier New"/>
              <a:buChar char="o"/>
            </a:pPr>
            <a:r>
              <a:rPr lang="en-US" sz="2800"/>
              <a:t>Scheduling_prep.py - Prepares availability data for duty scheduling</a:t>
            </a:r>
          </a:p>
          <a:p>
            <a:pPr lvl="2">
              <a:buFont typeface="Wingdings"/>
              <a:buChar char="§"/>
            </a:pPr>
            <a:r>
              <a:rPr lang="en-US" sz="2400">
                <a:cs typeface="Arial"/>
              </a:rPr>
              <a:t>Loads info of ship status and personnel roster</a:t>
            </a:r>
          </a:p>
          <a:p>
            <a:pPr lvl="2">
              <a:buFont typeface="Wingdings"/>
              <a:buChar char="§"/>
            </a:pPr>
            <a:r>
              <a:rPr lang="en-US" sz="2400">
                <a:cs typeface="Arial"/>
              </a:rPr>
              <a:t>Organize into Pandas dataframes</a:t>
            </a:r>
          </a:p>
          <a:p>
            <a:pPr lvl="2">
              <a:buFont typeface="Wingdings"/>
              <a:buChar char="§"/>
            </a:pPr>
            <a:endParaRPr lang="en-US" sz="24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6069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E2D44-2555-C5AC-1845-25BF1E6A7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495" y="201827"/>
            <a:ext cx="9952894" cy="746125"/>
          </a:xfrm>
        </p:spPr>
        <p:txBody>
          <a:bodyPr wrap="square" anchor="ctr">
            <a:normAutofit/>
          </a:bodyPr>
          <a:lstStyle/>
          <a:p>
            <a:r>
              <a:rPr lang="en-US"/>
              <a:t>Define Inputs to the GUI Script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CFCB0A-D2B0-0C50-1DAC-84853DFA43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345085" y="6619431"/>
            <a:ext cx="2844800" cy="228600"/>
          </a:xfrm>
        </p:spPr>
        <p:txBody>
          <a:bodyPr wrap="square" anchor="t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9C1ADC7-25D0-44F8-9FE5-5F514E7CF0E3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F204B"/>
                </a:solidFill>
                <a:effectLst/>
                <a:uLnTx/>
                <a:uFillTx/>
              </a:rPr>
              <a:pPr marL="0" marR="0" lvl="0" indent="0" defTabSz="914400" rtl="0" eaLnBrk="1" fontAlgn="auto" latinLnBrk="0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F204B"/>
              </a:solidFill>
              <a:effectLst/>
              <a:uLnTx/>
              <a:uFillTx/>
            </a:endParaRP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E83BF5B8-BC9D-DA4B-A044-490BACC898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5995" y="1243914"/>
            <a:ext cx="11897894" cy="5114535"/>
          </a:xfrm>
        </p:spPr>
        <p:txBody>
          <a:bodyPr lIns="91440" tIns="45720" rIns="91440" bIns="45720" anchor="t">
            <a:normAutofit lnSpcReduction="10000"/>
          </a:bodyPr>
          <a:lstStyle/>
          <a:p>
            <a:pPr marL="0" indent="0">
              <a:buNone/>
            </a:pPr>
            <a:r>
              <a:rPr lang="en-US"/>
              <a:t>More essential "helper" python scripts and functions:</a:t>
            </a:r>
          </a:p>
          <a:p>
            <a:pPr marL="0" indent="0">
              <a:buNone/>
            </a:pPr>
            <a:endParaRPr lang="en-US"/>
          </a:p>
          <a:p>
            <a:pPr lvl="1">
              <a:buFont typeface="Courier New"/>
              <a:buChar char="o"/>
            </a:pPr>
            <a:r>
              <a:rPr lang="en-US" sz="2800"/>
              <a:t>Export_service.py - script that creates the GUI's output excel sheets </a:t>
            </a:r>
            <a:endParaRPr lang="en-US" sz="2800">
              <a:cs typeface="Arial"/>
            </a:endParaRPr>
          </a:p>
          <a:p>
            <a:pPr lvl="1">
              <a:buFont typeface="Courier New"/>
              <a:buChar char="o"/>
            </a:pPr>
            <a:endParaRPr lang="en-US" sz="2800"/>
          </a:p>
          <a:p>
            <a:pPr lvl="1">
              <a:buFont typeface="Courier New"/>
              <a:buChar char="o"/>
            </a:pPr>
            <a:r>
              <a:rPr lang="en-US" sz="2800"/>
              <a:t>Calendar_service.py - creates functionality in GUI for user to select ship status, leave status, holidays, </a:t>
            </a:r>
            <a:r>
              <a:rPr lang="en-US" sz="2800" err="1"/>
              <a:t>etc</a:t>
            </a:r>
            <a:endParaRPr lang="en-US" sz="2800">
              <a:cs typeface="Arial"/>
            </a:endParaRPr>
          </a:p>
          <a:p>
            <a:pPr lvl="1">
              <a:buFont typeface="Courier New"/>
              <a:buChar char="o"/>
            </a:pPr>
            <a:endParaRPr lang="en-US" sz="2800"/>
          </a:p>
          <a:p>
            <a:pPr lvl="1">
              <a:buFont typeface="Courier New"/>
              <a:buChar char="o"/>
            </a:pPr>
            <a:r>
              <a:rPr lang="en-US" sz="2800"/>
              <a:t>Scheduler_in_port.py - contains main algorithm that schedules the watch bill based on the constraints</a:t>
            </a:r>
            <a:endParaRPr lang="en-US" sz="2800">
              <a:cs typeface="Arial"/>
            </a:endParaRPr>
          </a:p>
          <a:p>
            <a:pPr lvl="2">
              <a:buFont typeface="Wingdings"/>
              <a:buChar char="§"/>
            </a:pPr>
            <a:r>
              <a:rPr lang="en-US" sz="2400"/>
              <a:t>''greedy algorithm'' - once a person who is available runs through the algorithm, they will be scheduled</a:t>
            </a:r>
            <a:endParaRPr lang="en-US" sz="2400">
              <a:cs typeface="Arial"/>
            </a:endParaRPr>
          </a:p>
          <a:p>
            <a:pPr lvl="1">
              <a:buFont typeface="Courier New"/>
              <a:buChar char="o"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979234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A978C-FA6C-ED30-11A1-FB1CB6868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495" y="201827"/>
            <a:ext cx="9952894" cy="746125"/>
          </a:xfrm>
        </p:spPr>
        <p:txBody>
          <a:bodyPr wrap="square" anchor="ctr">
            <a:normAutofit/>
          </a:bodyPr>
          <a:lstStyle/>
          <a:p>
            <a:r>
              <a:rPr lang="en-US"/>
              <a:t>Creation and Features of the GUI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D1978C-8428-AF7B-22EE-BBA9B6298D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345085" y="6619431"/>
            <a:ext cx="2844800" cy="228600"/>
          </a:xfrm>
        </p:spPr>
        <p:txBody>
          <a:bodyPr wrap="square" anchor="t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9C1ADC7-25D0-44F8-9FE5-5F514E7CF0E3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pPr marL="0" marR="0" lvl="0" indent="0" defTabSz="914400" rtl="0" eaLnBrk="1" fontAlgn="auto" latinLnBrk="0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5AA03219-C78C-2823-0E63-2470386A56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753816"/>
              </p:ext>
            </p:extLst>
          </p:nvPr>
        </p:nvGraphicFramePr>
        <p:xfrm>
          <a:off x="260200" y="1274061"/>
          <a:ext cx="11669484" cy="5019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6022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2539E-FBDA-E483-B82D-4E3FF6633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495" y="201827"/>
            <a:ext cx="9952894" cy="746125"/>
          </a:xfrm>
        </p:spPr>
        <p:txBody>
          <a:bodyPr wrap="square" anchor="ctr">
            <a:normAutofit/>
          </a:bodyPr>
          <a:lstStyle/>
          <a:p>
            <a:r>
              <a:rPr lang="en-US"/>
              <a:t>Output of the GUI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B9CB8E-E3C7-77D2-9112-0A606EBC0F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345085" y="6619431"/>
            <a:ext cx="2844800" cy="228600"/>
          </a:xfrm>
        </p:spPr>
        <p:txBody>
          <a:bodyPr wrap="square" anchor="t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9C1ADC7-25D0-44F8-9FE5-5F514E7CF0E3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pPr marL="0" marR="0" lvl="0" indent="0" defTabSz="914400" rtl="0" eaLnBrk="1" fontAlgn="auto" latinLnBrk="0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187655-D66E-6D9D-A111-DC3431917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200" y="1274061"/>
            <a:ext cx="11669484" cy="5019261"/>
          </a:xfrm>
        </p:spPr>
        <p:txBody>
          <a:bodyPr lIns="91440" tIns="45720" rIns="91440" bIns="45720" anchor="t">
            <a:normAutofit/>
          </a:bodyPr>
          <a:lstStyle/>
          <a:p>
            <a:pPr marL="0" indent="0">
              <a:buNone/>
            </a:pPr>
            <a:r>
              <a:rPr lang="en-US"/>
              <a:t>Output of GUI:</a:t>
            </a:r>
          </a:p>
          <a:p>
            <a:pPr marL="0" indent="0">
              <a:buNone/>
            </a:pPr>
            <a:endParaRPr lang="en-US"/>
          </a:p>
          <a:p>
            <a:pPr lvl="1">
              <a:buFont typeface="Courier New"/>
              <a:buChar char="o"/>
            </a:pPr>
            <a:r>
              <a:rPr lang="en-US" sz="2800"/>
              <a:t>Daily Calendar (Calendar_YYYY-MM.xlsx)</a:t>
            </a:r>
            <a:endParaRPr lang="en-US" sz="2800">
              <a:cs typeface="Arial"/>
            </a:endParaRPr>
          </a:p>
          <a:p>
            <a:pPr lvl="2">
              <a:buFont typeface="Wingdings"/>
              <a:buChar char="§"/>
            </a:pPr>
            <a:r>
              <a:rPr lang="en-US" sz="2800"/>
              <a:t>Daily watch bill for each of the 5 duties</a:t>
            </a:r>
            <a:endParaRPr lang="en-US" sz="2800">
              <a:cs typeface="Arial"/>
            </a:endParaRPr>
          </a:p>
          <a:p>
            <a:pPr lvl="2">
              <a:buFont typeface="Wingdings"/>
              <a:buChar char="§"/>
            </a:pPr>
            <a:endParaRPr lang="en-US" sz="2800"/>
          </a:p>
          <a:p>
            <a:pPr lvl="1">
              <a:buFont typeface="Courier New"/>
              <a:buChar char="o"/>
            </a:pPr>
            <a:r>
              <a:rPr lang="en-US" sz="2800"/>
              <a:t>Monthly Summary (Monthly_Summary_YYYY-MM.xlsx)</a:t>
            </a:r>
            <a:endParaRPr lang="en-US" sz="2800">
              <a:cs typeface="Arial"/>
            </a:endParaRPr>
          </a:p>
          <a:p>
            <a:pPr lvl="2">
              <a:buFont typeface="Wingdings"/>
              <a:buChar char="§"/>
            </a:pPr>
            <a:r>
              <a:rPr lang="en-US" sz="2800"/>
              <a:t>Statistics for the month's watch bill</a:t>
            </a:r>
            <a:endParaRPr lang="en-US" sz="2800">
              <a:cs typeface="Arial"/>
            </a:endParaRPr>
          </a:p>
          <a:p>
            <a:pPr lvl="2">
              <a:buFont typeface="Wingdings"/>
              <a:buChar char="§"/>
            </a:pPr>
            <a:endParaRPr lang="en-US" sz="2800"/>
          </a:p>
          <a:p>
            <a:pPr lvl="1">
              <a:buFont typeface="Courier New"/>
              <a:buChar char="o"/>
            </a:pPr>
            <a:r>
              <a:rPr lang="en-US" sz="2800"/>
              <a:t>Personnel Overview (Personnel.xlsx)</a:t>
            </a:r>
            <a:endParaRPr lang="en-US" sz="2800">
              <a:cs typeface="Arial"/>
            </a:endParaRPr>
          </a:p>
          <a:p>
            <a:pPr lvl="1">
              <a:buFont typeface="Courier New"/>
              <a:buChar char="o"/>
            </a:pPr>
            <a:endParaRPr lang="en-US" sz="28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3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9B732-B0B5-F278-3AC7-39348E746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495" y="201827"/>
            <a:ext cx="9952894" cy="746125"/>
          </a:xfrm>
        </p:spPr>
        <p:txBody>
          <a:bodyPr wrap="square" anchor="ctr">
            <a:normAutofit/>
          </a:bodyPr>
          <a:lstStyle/>
          <a:p>
            <a:r>
              <a:rPr lang="en-US" err="1"/>
              <a:t>Tkinter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83C714-E717-EB51-E964-9B4705CA51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345085" y="6619431"/>
            <a:ext cx="2844800" cy="228600"/>
          </a:xfrm>
        </p:spPr>
        <p:txBody>
          <a:bodyPr wrap="square" anchor="t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99C1ADC7-25D0-44F8-9FE5-5F514E7CF0E3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pPr marL="0" marR="0" lvl="0" indent="0" defTabSz="914400" rtl="0" eaLnBrk="1" fontAlgn="auto" latinLnBrk="0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3FC58-E073-B77E-A0DB-EB603EEEA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287" y="1252330"/>
            <a:ext cx="5604076" cy="5019261"/>
          </a:xfrm>
        </p:spPr>
        <p:txBody>
          <a:bodyPr lIns="91440" tIns="45720" rIns="91440" bIns="4572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/>
              <a:t>Python's built-in library for creating GUIs</a:t>
            </a:r>
            <a:endParaRPr lang="en-US" sz="2400">
              <a:cs typeface="Arial"/>
            </a:endParaRPr>
          </a:p>
          <a:p>
            <a:pPr>
              <a:lnSpc>
                <a:spcPct val="90000"/>
              </a:lnSpc>
            </a:pPr>
            <a:endParaRPr lang="en-US" sz="2400">
              <a:cs typeface="Arial"/>
            </a:endParaRPr>
          </a:p>
          <a:p>
            <a:pPr>
              <a:lnSpc>
                <a:spcPct val="90000"/>
              </a:lnSpc>
            </a:pPr>
            <a:r>
              <a:rPr lang="en-US" sz="2400"/>
              <a:t>Modules used from </a:t>
            </a:r>
            <a:r>
              <a:rPr lang="en-US" sz="2400" err="1"/>
              <a:t>Tkinter</a:t>
            </a:r>
            <a:r>
              <a:rPr lang="en-US" sz="2400"/>
              <a:t>:</a:t>
            </a:r>
            <a:endParaRPr lang="en-US" sz="2400">
              <a:cs typeface="Arial"/>
            </a:endParaRPr>
          </a:p>
          <a:p>
            <a:pPr lvl="1">
              <a:lnSpc>
                <a:spcPct val="90000"/>
              </a:lnSpc>
              <a:buFont typeface="Courier New"/>
              <a:buChar char="o"/>
            </a:pPr>
            <a:r>
              <a:rPr lang="en-US" err="1"/>
              <a:t>ttk</a:t>
            </a:r>
            <a:r>
              <a:rPr lang="en-US"/>
              <a:t> – modern widgets for the GUI (buttons you click)</a:t>
            </a:r>
            <a:endParaRPr lang="en-US">
              <a:cs typeface="Arial"/>
            </a:endParaRPr>
          </a:p>
          <a:p>
            <a:pPr lvl="1">
              <a:lnSpc>
                <a:spcPct val="90000"/>
              </a:lnSpc>
              <a:buFont typeface="Courier New"/>
              <a:buChar char="o"/>
            </a:pPr>
            <a:endParaRPr lang="en-US"/>
          </a:p>
          <a:p>
            <a:pPr lvl="1">
              <a:lnSpc>
                <a:spcPct val="90000"/>
              </a:lnSpc>
              <a:buFont typeface="Courier New"/>
              <a:buChar char="o"/>
            </a:pPr>
            <a:r>
              <a:rPr lang="en-US" err="1"/>
              <a:t>messagebox</a:t>
            </a:r>
            <a:r>
              <a:rPr lang="en-US"/>
              <a:t> – pop-up messages when actions completed/errors arise</a:t>
            </a:r>
            <a:endParaRPr lang="en-US">
              <a:cs typeface="Arial"/>
            </a:endParaRPr>
          </a:p>
          <a:p>
            <a:pPr lvl="1">
              <a:lnSpc>
                <a:spcPct val="90000"/>
              </a:lnSpc>
              <a:buFont typeface="Courier New"/>
              <a:buChar char="o"/>
            </a:pPr>
            <a:endParaRPr lang="en-US"/>
          </a:p>
          <a:p>
            <a:pPr lvl="1">
              <a:lnSpc>
                <a:spcPct val="90000"/>
              </a:lnSpc>
              <a:buFont typeface="Courier New"/>
              <a:buChar char="o"/>
            </a:pPr>
            <a:r>
              <a:rPr lang="en-US"/>
              <a:t>filedialog – allows opening of files from operating system</a:t>
            </a:r>
            <a:endParaRPr lang="en-US">
              <a:cs typeface="Arial"/>
            </a:endParaRPr>
          </a:p>
          <a:p>
            <a:pPr lvl="1">
              <a:lnSpc>
                <a:spcPct val="90000"/>
              </a:lnSpc>
              <a:buFont typeface="Courier New"/>
              <a:buChar char="o"/>
            </a:pPr>
            <a:endParaRPr lang="en-US">
              <a:cs typeface="Arial"/>
            </a:endParaRPr>
          </a:p>
          <a:p>
            <a:pPr lvl="1">
              <a:lnSpc>
                <a:spcPct val="90000"/>
              </a:lnSpc>
              <a:buFont typeface="Courier New"/>
              <a:buChar char="o"/>
            </a:pPr>
            <a:endParaRPr lang="en-US">
              <a:cs typeface="Arial"/>
            </a:endParaRPr>
          </a:p>
          <a:p>
            <a:pPr lvl="1">
              <a:lnSpc>
                <a:spcPct val="90000"/>
              </a:lnSpc>
              <a:buFont typeface="Courier New"/>
              <a:buChar char="o"/>
            </a:pPr>
            <a:endParaRPr lang="en-US">
              <a:cs typeface="Arial"/>
            </a:endParaRPr>
          </a:p>
          <a:p>
            <a:pPr>
              <a:lnSpc>
                <a:spcPct val="90000"/>
              </a:lnSpc>
            </a:pPr>
            <a:endParaRPr lang="en-US" sz="2400">
              <a:cs typeface="Arial"/>
            </a:endParaRPr>
          </a:p>
        </p:txBody>
      </p:sp>
      <p:pic>
        <p:nvPicPr>
          <p:cNvPr id="5" name="Picture 4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9D27A1ED-3118-01B1-D4A9-775366533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564" y="-777696"/>
            <a:ext cx="7329358" cy="3673427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5D14EF-EC09-C171-459F-7817F52AEDCE}"/>
              </a:ext>
            </a:extLst>
          </p:cNvPr>
          <p:cNvSpPr txBox="1"/>
          <p:nvPr/>
        </p:nvSpPr>
        <p:spPr>
          <a:xfrm>
            <a:off x="6092261" y="4037735"/>
            <a:ext cx="5135880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00000"/>
                </a:solidFill>
                <a:cs typeface="Arial"/>
              </a:rPr>
              <a:t>Documentation: (</a:t>
            </a:r>
            <a:r>
              <a:rPr lang="en-US" sz="2000">
                <a:solidFill>
                  <a:srgbClr val="7030A0"/>
                </a:solidFill>
                <a:cs typeface="Arial"/>
                <a:hlinkClick r:id="rId3"/>
              </a:rPr>
              <a:t>tkinter — Python interface to Tcl/Tk — Python 3.13.7 documentation</a:t>
            </a:r>
            <a:r>
              <a:rPr lang="en-US" sz="2000">
                <a:solidFill>
                  <a:srgbClr val="000000"/>
                </a:solidFill>
                <a:cs typeface="Arial"/>
              </a:rPr>
              <a:t>)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924360667"/>
      </p:ext>
    </p:extLst>
  </p:cSld>
  <p:clrMapOvr>
    <a:masterClrMapping/>
  </p:clrMapOvr>
</p:sld>
</file>

<file path=ppt/theme/theme1.xml><?xml version="1.0" encoding="utf-8"?>
<a:theme xmlns:a="http://schemas.openxmlformats.org/drawingml/2006/main" name="1_OAD Design Template [MASTER]">
  <a:themeElements>
    <a:clrScheme name="OAD Logo Colors">
      <a:dk1>
        <a:srgbClr val="0F204B"/>
      </a:dk1>
      <a:lt1>
        <a:sysClr val="window" lastClr="FFFFFF"/>
      </a:lt1>
      <a:dk2>
        <a:srgbClr val="000000"/>
      </a:dk2>
      <a:lt2>
        <a:srgbClr val="C3C8C8"/>
      </a:lt2>
      <a:accent1>
        <a:srgbClr val="0F204B"/>
      </a:accent1>
      <a:accent2>
        <a:srgbClr val="A30000"/>
      </a:accent2>
      <a:accent3>
        <a:srgbClr val="FED100"/>
      </a:accent3>
      <a:accent4>
        <a:srgbClr val="5E6767"/>
      </a:accent4>
      <a:accent5>
        <a:srgbClr val="510000"/>
      </a:accent5>
      <a:accent6>
        <a:srgbClr val="D7A900"/>
      </a:accent6>
      <a:hlink>
        <a:srgbClr val="A30000"/>
      </a:hlink>
      <a:folHlink>
        <a:srgbClr val="0F204B"/>
      </a:folHlink>
    </a:clrScheme>
    <a:fontScheme name="OAD_Presentation1_L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9525" cap="flat" cmpd="sng" algn="ctr">
          <a:solidFill>
            <a:schemeClr val="tx2"/>
          </a:solidFill>
          <a:prstDash val="solid"/>
          <a:headEnd type="none" w="med" len="med"/>
          <a:tailEnd type="non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vert="horz" wrap="square" lIns="91440" tIns="45720" rIns="91440" bIns="45720" numCol="1" rtlCol="0" anchor="ctr" anchorCtr="1" compatLnSpc="1">
        <a:prstTxWarp prst="textNoShape">
          <a:avLst/>
        </a:prstTxWarp>
        <a:noAutofit/>
      </a:bodyPr>
      <a:lstStyle>
        <a:defPPr marL="0" marR="0" indent="0" algn="ctr" defTabSz="914400" eaLnBrk="1" fontAlgn="base" latinLnBrk="0" hangingPunct="1">
          <a:spcAft>
            <a:spcPts val="600"/>
          </a:spcAft>
          <a:buClrTx/>
          <a:buSzTx/>
          <a:buFontTx/>
          <a:buNone/>
          <a:tabLst/>
          <a:defRPr sz="2400" b="1" kern="0" dirty="0" smtClean="0">
            <a:solidFill>
              <a:schemeClr val="bg1"/>
            </a:solidFill>
            <a:latin typeface="Arial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  <a:ln>
          <a:solidFill>
            <a:schemeClr val="tx1"/>
          </a:solidFill>
        </a:ln>
      </a:spPr>
      <a:bodyPr wrap="square" rtlCol="0">
        <a:normAutofit lnSpcReduction="10000"/>
      </a:bodyPr>
      <a:lstStyle>
        <a:defPPr>
          <a:defRPr sz="1400" dirty="0" smtClean="0">
            <a:solidFill>
              <a:srgbClr val="7030A0"/>
            </a:solidFill>
          </a:defRPr>
        </a:defPPr>
      </a:lstStyle>
    </a:txDef>
  </a:objectDefaults>
  <a:extraClrSchemeLst>
    <a:extraClrScheme>
      <a:clrScheme name="OAD_Presentation1_L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AD_Presentation1_L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AD_Presentation1_L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AD_Presentation1_L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AD_Presentation1_L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AD_Presentation1_L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AD_Presentation1_L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AD_Presentation1_L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AD_Presentation1_L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AD_Presentation1_L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AD_Presentation1_L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AD_Presentation1_L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AD Design Template [MASTER].potx" id="{1276B124-B547-4512-B370-C1638EDE4995}" vid="{97BC6C0E-2AE3-415F-8F2B-0B12D7714B6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1E9162E86C1E4FA79880389D3404E7" ma:contentTypeVersion="3" ma:contentTypeDescription="Create a new document." ma:contentTypeScope="" ma:versionID="ca1f6065a85f9e03237ea154d3c6044b">
  <xsd:schema xmlns:xsd="http://www.w3.org/2001/XMLSchema" xmlns:xs="http://www.w3.org/2001/XMLSchema" xmlns:p="http://schemas.microsoft.com/office/2006/metadata/properties" xmlns:ns2="7a831408-d02f-4906-b67d-784380fa9157" targetNamespace="http://schemas.microsoft.com/office/2006/metadata/properties" ma:root="true" ma:fieldsID="bbe80b0897855e8148400a08add58b47" ns2:_="">
    <xsd:import namespace="7a831408-d02f-4906-b67d-784380fa915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831408-d02f-4906-b67d-784380fa91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C59067E-9E10-41BD-9C31-D4EE5E24DB40}">
  <ds:schemaRefs>
    <ds:schemaRef ds:uri="7a831408-d02f-4906-b67d-784380fa915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9B77651-EF70-4D30-96AE-21F3D6E20A7F}">
  <ds:schemaRefs>
    <ds:schemaRef ds:uri="2e4e0992-f117-4842-9a82-30ce1e0b1da7"/>
    <ds:schemaRef ds:uri="89468d11-a67b-42f6-bf47-36eaa7e8407b"/>
    <ds:schemaRef ds:uri="89946e84-ce41-4a8d-8d16-702f1d4dede8"/>
    <ds:schemaRef ds:uri="da222865-0a8d-47c6-b0dd-a3734670078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E908434-CDB2-4B7A-8A50-1C44C817900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1_OAD Design Template [MASTER]</vt:lpstr>
      <vt:lpstr>Improving Scheduling Efficiency For In-Port Shipboard Watch Standing</vt:lpstr>
      <vt:lpstr>Bottom Line Up Front: BLUF</vt:lpstr>
      <vt:lpstr>Contextual Considerations</vt:lpstr>
      <vt:lpstr>Defining Watch Bill Requirements</vt:lpstr>
      <vt:lpstr> Input Data and Constraints</vt:lpstr>
      <vt:lpstr>Define Inputs to the GUI Script</vt:lpstr>
      <vt:lpstr>Creation and Features of the GUI</vt:lpstr>
      <vt:lpstr>Output of the GUI</vt:lpstr>
      <vt:lpstr>Tkinter</vt:lpstr>
      <vt:lpstr>Demonstration</vt:lpstr>
      <vt:lpstr>Program Limitations &amp; Future Work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USMC NPS OR MILFAC Working Brief</dc:title>
  <dc:creator>Gordon, Joshua (Lt Col)</dc:creator>
  <cp:revision>5</cp:revision>
  <dcterms:created xsi:type="dcterms:W3CDTF">2023-08-11T17:46:28Z</dcterms:created>
  <dcterms:modified xsi:type="dcterms:W3CDTF">2025-09-15T17:17:55Z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0x010100201E9162E86C1E4FA79880389D3404E7</vt:lpwstr>
  </property>
  <property fmtid="{D5CDD505-2E9C-101B-9397-08002B2CF9AE}" pid="3" name="MediaServiceImageTags">
    <vt:lpwstr/>
  </property>
  <property fmtid="{D5CDD505-2E9C-101B-9397-08002B2CF9AE}" pid="4" name="MSIP_Label_acbbd4a6-dc2f-44d9-ad2c-c28d4679873f_Enabled">
    <vt:lpwstr>true</vt:lpwstr>
  </property>
  <property fmtid="{D5CDD505-2E9C-101B-9397-08002B2CF9AE}" pid="5" name="MSIP_Label_acbbd4a6-dc2f-44d9-ad2c-c28d4679873f_SetDate">
    <vt:lpwstr>2024-10-09T18:13:54Z</vt:lpwstr>
  </property>
  <property fmtid="{D5CDD505-2E9C-101B-9397-08002B2CF9AE}" pid="6" name="MSIP_Label_acbbd4a6-dc2f-44d9-ad2c-c28d4679873f_Method">
    <vt:lpwstr>Standard</vt:lpwstr>
  </property>
  <property fmtid="{D5CDD505-2E9C-101B-9397-08002B2CF9AE}" pid="7" name="MSIP_Label_acbbd4a6-dc2f-44d9-ad2c-c28d4679873f_Name">
    <vt:lpwstr>No Label</vt:lpwstr>
  </property>
  <property fmtid="{D5CDD505-2E9C-101B-9397-08002B2CF9AE}" pid="8" name="MSIP_Label_acbbd4a6-dc2f-44d9-ad2c-c28d4679873f_SiteId">
    <vt:lpwstr>6d936231-a517-40ea-9199-f7578963378e</vt:lpwstr>
  </property>
  <property fmtid="{D5CDD505-2E9C-101B-9397-08002B2CF9AE}" pid="9" name="MSIP_Label_acbbd4a6-dc2f-44d9-ad2c-c28d4679873f_ActionId">
    <vt:lpwstr>a8b834e1-e7b7-4b83-bd83-e05625611b59</vt:lpwstr>
  </property>
  <property fmtid="{D5CDD505-2E9C-101B-9397-08002B2CF9AE}" pid="10" name="MSIP_Label_acbbd4a6-dc2f-44d9-ad2c-c28d4679873f_ContentBits">
    <vt:lpwstr>0</vt:lpwstr>
  </property>
</Properties>
</file>