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5"/>
  </p:normalViewPr>
  <p:slideViewPr>
    <p:cSldViewPr snapToGrid="0" snapToObjects="1">
      <p:cViewPr varScale="1">
        <p:scale>
          <a:sx n="81" d="100"/>
          <a:sy n="81" d="100"/>
        </p:scale>
        <p:origin x="16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4DF0-609C-C649-A601-0FBD5CD5502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87AB-F49C-2847-9046-D6D6AD00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87980"/>
            <a:ext cx="13229897" cy="6858000"/>
            <a:chOff x="0" y="-387980"/>
            <a:chExt cx="13229897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8798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897" y="-38798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68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Gerlein</dc:creator>
  <cp:lastModifiedBy>Cynthia Gerlein</cp:lastModifiedBy>
  <cp:revision>2</cp:revision>
  <dcterms:created xsi:type="dcterms:W3CDTF">2015-09-11T18:30:17Z</dcterms:created>
  <dcterms:modified xsi:type="dcterms:W3CDTF">2015-09-13T04:45:56Z</dcterms:modified>
</cp:coreProperties>
</file>