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9CB1-461A-8E48-87DD-85094B5FDF02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5C80-8BB2-DD41-9C2D-C739D2F4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7000" y="0"/>
            <a:ext cx="6858000" cy="5419170"/>
            <a:chOff x="2667000" y="0"/>
            <a:chExt cx="6858000" cy="54191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67"/>
            <a:stretch/>
          </p:blipFill>
          <p:spPr>
            <a:xfrm>
              <a:off x="2667000" y="0"/>
              <a:ext cx="6858000" cy="2971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14"/>
            <a:stretch/>
          </p:blipFill>
          <p:spPr>
            <a:xfrm>
              <a:off x="2667000" y="2971805"/>
              <a:ext cx="6858000" cy="2447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Gerlein</dc:creator>
  <cp:lastModifiedBy>Cynthia Gerlein</cp:lastModifiedBy>
  <cp:revision>2</cp:revision>
  <dcterms:created xsi:type="dcterms:W3CDTF">2015-07-22T20:49:10Z</dcterms:created>
  <dcterms:modified xsi:type="dcterms:W3CDTF">2015-07-27T13:59:57Z</dcterms:modified>
</cp:coreProperties>
</file>