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66" d="100"/>
          <a:sy n="66" d="100"/>
        </p:scale>
        <p:origin x="16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41866"/>
            <a:ext cx="13004800" cy="8669868"/>
            <a:chOff x="0" y="541866"/>
            <a:chExt cx="13004800" cy="8669868"/>
          </a:xfrm>
        </p:grpSpPr>
        <p:pic>
          <p:nvPicPr>
            <p:cNvPr id="32" name="d18_dD_Concept_NoLabel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41866"/>
              <a:ext cx="13004800" cy="866986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" name="Shape 33"/>
            <p:cNvSpPr/>
            <p:nvPr/>
          </p:nvSpPr>
          <p:spPr>
            <a:xfrm rot="19020000">
              <a:off x="1794981" y="2008716"/>
              <a:ext cx="685801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150</a:t>
              </a:r>
            </a:p>
          </p:txBody>
        </p:sp>
        <p:sp>
          <p:nvSpPr>
            <p:cNvPr id="34" name="Shape 34"/>
            <p:cNvSpPr/>
            <p:nvPr/>
          </p:nvSpPr>
          <p:spPr>
            <a:xfrm rot="19020000">
              <a:off x="1802631" y="3982954"/>
              <a:ext cx="685801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100</a:t>
              </a:r>
            </a:p>
          </p:txBody>
        </p:sp>
        <p:sp>
          <p:nvSpPr>
            <p:cNvPr id="35" name="Shape 35"/>
            <p:cNvSpPr/>
            <p:nvPr/>
          </p:nvSpPr>
          <p:spPr>
            <a:xfrm rot="19020000">
              <a:off x="6364878" y="7446433"/>
              <a:ext cx="812677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-100</a:t>
              </a:r>
            </a:p>
          </p:txBody>
        </p:sp>
        <p:sp>
          <p:nvSpPr>
            <p:cNvPr id="36" name="Shape 36"/>
            <p:cNvSpPr/>
            <p:nvPr/>
          </p:nvSpPr>
          <p:spPr>
            <a:xfrm rot="19020000">
              <a:off x="8465287" y="7433733"/>
              <a:ext cx="812677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-150</a:t>
              </a:r>
            </a:p>
          </p:txBody>
        </p:sp>
        <p:sp>
          <p:nvSpPr>
            <p:cNvPr id="37" name="Shape 37"/>
            <p:cNvSpPr/>
            <p:nvPr/>
          </p:nvSpPr>
          <p:spPr>
            <a:xfrm rot="19020000">
              <a:off x="10588638" y="7433733"/>
              <a:ext cx="812677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-200</a:t>
              </a:r>
            </a:p>
          </p:txBody>
        </p:sp>
        <p:sp>
          <p:nvSpPr>
            <p:cNvPr id="38" name="Shape 38"/>
            <p:cNvSpPr/>
            <p:nvPr/>
          </p:nvSpPr>
          <p:spPr>
            <a:xfrm rot="19020000">
              <a:off x="1861652" y="6028266"/>
              <a:ext cx="495301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50</a:t>
              </a:r>
            </a:p>
          </p:txBody>
        </p:sp>
        <p:sp>
          <p:nvSpPr>
            <p:cNvPr id="39" name="Shape 39"/>
            <p:cNvSpPr/>
            <p:nvPr/>
          </p:nvSpPr>
          <p:spPr>
            <a:xfrm rot="19020000">
              <a:off x="4367298" y="7459133"/>
              <a:ext cx="622177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-50</a:t>
              </a:r>
            </a:p>
          </p:txBody>
        </p:sp>
        <p:sp>
          <p:nvSpPr>
            <p:cNvPr id="40" name="Shape 40"/>
            <p:cNvSpPr/>
            <p:nvPr/>
          </p:nvSpPr>
          <p:spPr>
            <a:xfrm rot="19020000">
              <a:off x="1597110" y="6998403"/>
              <a:ext cx="1405385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3000" b="1"/>
                <a:t>GMWL</a:t>
              </a:r>
            </a:p>
          </p:txBody>
        </p:sp>
        <p:grpSp>
          <p:nvGrpSpPr>
            <p:cNvPr id="49" name="Group 49"/>
            <p:cNvGrpSpPr/>
            <p:nvPr/>
          </p:nvGrpSpPr>
          <p:grpSpPr>
            <a:xfrm>
              <a:off x="2982921" y="1537025"/>
              <a:ext cx="8474000" cy="3403276"/>
              <a:chOff x="0" y="0"/>
              <a:chExt cx="8473998" cy="3403274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2370167" y="2969357"/>
                <a:ext cx="315318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7" name="Group 47"/>
              <p:cNvGrpSpPr/>
              <p:nvPr/>
            </p:nvGrpSpPr>
            <p:grpSpPr>
              <a:xfrm>
                <a:off x="6223103" y="-1"/>
                <a:ext cx="2250896" cy="2829659"/>
                <a:chOff x="0" y="0"/>
                <a:chExt cx="2250894" cy="2829657"/>
              </a:xfrm>
            </p:grpSpPr>
            <p:sp>
              <p:nvSpPr>
                <p:cNvPr id="42" name="Shape 42"/>
                <p:cNvSpPr/>
                <p:nvPr/>
              </p:nvSpPr>
              <p:spPr>
                <a:xfrm flipV="1">
                  <a:off x="157658" y="-1"/>
                  <a:ext cx="1" cy="235074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headEnd type="arrow" w="med" len="med"/>
                  <a:tailEnd type="arrow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/>
                  </a:pPr>
                  <a:endParaRPr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212877" y="900647"/>
                  <a:ext cx="1447429" cy="5715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 b="1"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3000" b="1"/>
                    <a:t>d-excess</a:t>
                  </a:r>
                </a:p>
              </p:txBody>
            </p:sp>
            <p:grpSp>
              <p:nvGrpSpPr>
                <p:cNvPr id="46" name="Group 46"/>
                <p:cNvGrpSpPr/>
                <p:nvPr/>
              </p:nvGrpSpPr>
              <p:grpSpPr>
                <a:xfrm>
                  <a:off x="0" y="2258157"/>
                  <a:ext cx="2250895" cy="571501"/>
                  <a:chOff x="0" y="0"/>
                  <a:chExt cx="2250894" cy="571500"/>
                </a:xfrm>
              </p:grpSpPr>
              <p:sp>
                <p:nvSpPr>
                  <p:cNvPr id="44" name="Shape 44"/>
                  <p:cNvSpPr/>
                  <p:nvPr/>
                </p:nvSpPr>
                <p:spPr>
                  <a:xfrm>
                    <a:off x="0" y="107949"/>
                    <a:ext cx="315318" cy="3556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24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" name="Shape 45"/>
                  <p:cNvSpPr/>
                  <p:nvPr/>
                </p:nvSpPr>
                <p:spPr>
                  <a:xfrm>
                    <a:off x="370004" y="0"/>
                    <a:ext cx="1880891" cy="57150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>
                      <a:defRPr sz="3000" b="1">
                        <a:solidFill>
                          <a:srgbClr val="FF2600"/>
                        </a:solidFill>
                        <a:latin typeface="Times"/>
                        <a:ea typeface="Times"/>
                        <a:cs typeface="Times"/>
                        <a:sym typeface="Times"/>
                      </a:defRPr>
                    </a:lvl1pPr>
                  </a:lstStyle>
                  <a:p>
                    <a:pPr lvl="0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sz="3000" b="1">
                        <a:solidFill>
                          <a:srgbClr val="FF2600"/>
                        </a:solidFill>
                      </a:rPr>
                      <a:t>Leaf water</a:t>
                    </a:r>
                  </a:p>
                </p:txBody>
              </p:sp>
            </p:grpSp>
          </p:grpSp>
          <p:sp>
            <p:nvSpPr>
              <p:cNvPr id="48" name="Shape 48"/>
              <p:cNvSpPr/>
              <p:nvPr/>
            </p:nvSpPr>
            <p:spPr>
              <a:xfrm>
                <a:off x="0" y="2831774"/>
                <a:ext cx="2255193" cy="571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000" b="1">
                    <a:solidFill>
                      <a:srgbClr val="FF26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3000" b="1">
                    <a:solidFill>
                      <a:srgbClr val="FF2600"/>
                    </a:solidFill>
                  </a:rPr>
                  <a:t>Source water</a:t>
                </a:r>
              </a:p>
            </p:txBody>
          </p:sp>
        </p:grpSp>
        <p:sp>
          <p:nvSpPr>
            <p:cNvPr id="50" name="Shape 50"/>
            <p:cNvSpPr/>
            <p:nvPr/>
          </p:nvSpPr>
          <p:spPr>
            <a:xfrm rot="19020000">
              <a:off x="2018141" y="6643072"/>
              <a:ext cx="3111700" cy="5715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3000"/>
                <a:t>d-excess = 0 permil</a:t>
              </a:r>
            </a:p>
          </p:txBody>
        </p:sp>
        <p:grpSp>
          <p:nvGrpSpPr>
            <p:cNvPr id="53" name="Group 53"/>
            <p:cNvGrpSpPr/>
            <p:nvPr/>
          </p:nvGrpSpPr>
          <p:grpSpPr>
            <a:xfrm>
              <a:off x="5652761" y="4105009"/>
              <a:ext cx="3564254" cy="1089225"/>
              <a:chOff x="0" y="0"/>
              <a:chExt cx="3564252" cy="1089223"/>
            </a:xfrm>
          </p:grpSpPr>
          <p:sp>
            <p:nvSpPr>
              <p:cNvPr id="51" name="Shape 51"/>
              <p:cNvSpPr/>
              <p:nvPr/>
            </p:nvSpPr>
            <p:spPr>
              <a:xfrm rot="21057521">
                <a:off x="523404" y="306140"/>
                <a:ext cx="2683318" cy="5758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000" b="1">
                    <a:solidFill>
                      <a:srgbClr val="FF26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3000" b="1" dirty="0">
                    <a:solidFill>
                      <a:srgbClr val="FF2600"/>
                    </a:solidFill>
                  </a:rPr>
                  <a:t>Transpiration</a:t>
                </a:r>
              </a:p>
            </p:txBody>
          </p:sp>
          <p:sp>
            <p:nvSpPr>
              <p:cNvPr id="52" name="Shape 52"/>
              <p:cNvSpPr/>
              <p:nvPr/>
            </p:nvSpPr>
            <p:spPr>
              <a:xfrm flipV="1">
                <a:off x="-1" y="0"/>
                <a:ext cx="3564254" cy="568456"/>
              </a:xfrm>
              <a:prstGeom prst="line">
                <a:avLst/>
              </a:prstGeom>
              <a:noFill/>
              <a:ln w="635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Light</vt:lpstr>
      <vt:lpstr>Helvetica Neue</vt:lpstr>
      <vt:lpstr>Times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Cynthia Gerlein</cp:lastModifiedBy>
  <cp:revision>1</cp:revision>
  <dcterms:modified xsi:type="dcterms:W3CDTF">2015-07-27T16:15:56Z</dcterms:modified>
</cp:coreProperties>
</file>