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0"/>
  </p:normalViewPr>
  <p:slideViewPr>
    <p:cSldViewPr snapToGrid="0" snapToObjects="1">
      <p:cViewPr>
        <p:scale>
          <a:sx n="90" d="100"/>
          <a:sy n="90" d="100"/>
        </p:scale>
        <p:origin x="89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929-85D1-8F46-9621-B1005DF5167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8EAA-29BE-8D4C-A3A3-DD3AB10F3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8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929-85D1-8F46-9621-B1005DF5167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8EAA-29BE-8D4C-A3A3-DD3AB10F3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929-85D1-8F46-9621-B1005DF5167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8EAA-29BE-8D4C-A3A3-DD3AB10F3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929-85D1-8F46-9621-B1005DF5167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8EAA-29BE-8D4C-A3A3-DD3AB10F3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929-85D1-8F46-9621-B1005DF5167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8EAA-29BE-8D4C-A3A3-DD3AB10F3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929-85D1-8F46-9621-B1005DF5167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8EAA-29BE-8D4C-A3A3-DD3AB10F3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4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929-85D1-8F46-9621-B1005DF5167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8EAA-29BE-8D4C-A3A3-DD3AB10F3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9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929-85D1-8F46-9621-B1005DF5167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8EAA-29BE-8D4C-A3A3-DD3AB10F3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929-85D1-8F46-9621-B1005DF5167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8EAA-29BE-8D4C-A3A3-DD3AB10F3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929-85D1-8F46-9621-B1005DF5167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8EAA-29BE-8D4C-A3A3-DD3AB10F3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4929-85D1-8F46-9621-B1005DF5167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8EAA-29BE-8D4C-A3A3-DD3AB10F3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34929-85D1-8F46-9621-B1005DF51674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78EAA-29BE-8D4C-A3A3-DD3AB10F3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22975" y="-174273"/>
            <a:ext cx="5766492" cy="7037971"/>
            <a:chOff x="1622975" y="-174273"/>
            <a:chExt cx="5766492" cy="703797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975" y="-63064"/>
              <a:ext cx="3290569" cy="68580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5588">
              <a:off x="4223048" y="-174273"/>
              <a:ext cx="3166419" cy="7037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3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22975" y="-77352"/>
            <a:ext cx="6154576" cy="6872288"/>
            <a:chOff x="1622975" y="-77352"/>
            <a:chExt cx="6154576" cy="68722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975" y="-63064"/>
              <a:ext cx="3290569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35"/>
            <a:stretch/>
          </p:blipFill>
          <p:spPr>
            <a:xfrm flipH="1">
              <a:off x="4719077" y="-77352"/>
              <a:ext cx="3058474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29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Gerlein</dc:creator>
  <cp:lastModifiedBy>Cynthia Gerlein</cp:lastModifiedBy>
  <cp:revision>12</cp:revision>
  <dcterms:created xsi:type="dcterms:W3CDTF">2015-08-31T18:50:33Z</dcterms:created>
  <dcterms:modified xsi:type="dcterms:W3CDTF">2015-09-23T14:00:36Z</dcterms:modified>
</cp:coreProperties>
</file>