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4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CF80-0037-4D62-94AF-FD06DBF4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4F4B-D5F8-4AB2-AFDC-8C41211A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0D43-9DC2-438A-8A3A-0490001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F488-851F-46CB-B7C4-D1FC9198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0295-EC47-4DA4-B464-B6B76D49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670-202D-4E01-AD6A-D46C939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1EB2-5DBF-48BC-BC54-3F647393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3C85-B295-4E71-9BB1-F3B192BE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A01C-830E-4DE5-A593-D482B83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8C23-0903-41AC-9085-5BD0A98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6463-330B-4877-8932-22076F53F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7091-C9A0-4F84-A888-6A030BBB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56B1-150B-40DD-8077-D21A3030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6C22-80AD-4773-8A01-4BFA77F0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EE65-B12C-4653-B4F4-E26A4FE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474-A037-491D-AF4F-EC15BEEE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DE83-690B-4A39-9AD0-4EB004C2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1196-4A28-473E-9DFD-BBDD5449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10D4-E727-4026-8EA1-9F725119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2963-B305-489C-8FAA-6C559933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2EC-64B7-4C5D-A3F5-024B908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65B5-53A1-4F2F-8456-57D4655B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01BF-3AC4-40EC-92D5-735B7819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8AB-329D-4E38-90AA-77504E3D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81BC-60A5-464C-A2D6-5C945D2B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0662-A855-4335-A2AE-72FDF4B6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2316-1B46-4E9F-B57E-3E9DB13D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D850-90B9-4D33-B912-CECD330D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8364-0E24-48C4-90EB-2FCAB15E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E4927-C76F-4695-AE39-2309B101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C8DF-C67A-4D62-8B77-34738421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0F78-8472-4981-B893-2F80CA1D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B7C09-1D98-4722-B1AC-89D2C776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562F8-CF2C-403B-84C8-246372B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DAE8-2613-4E6A-B737-4CDC2BB91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D226B-737A-4A99-8961-FEEE39F6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71DEE-4D36-4B7A-A681-BFF1100C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2592-6F73-4BBA-BE72-BACFAEF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6B8D-0FD1-4CCE-A973-DCB4ADE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6A8-BA30-483D-A1F4-269CB1EA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695DB-43E2-4BCB-AEEA-0067C08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6D948-24B6-4208-ABE1-B45ACCA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2E272-11CB-43B0-89B0-668B1451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CC44-A0A1-4AFA-ADD5-C9DEF72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6B283-859D-4FD3-89C3-B803E46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A76D-C97D-404F-AE6D-D356B12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B2B8-E7ED-49CC-A2C3-05648E24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C294-FB26-43D5-AD53-C08C8BF2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3160-4475-4810-B047-CEEDD75A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0A30-FE5C-4BE8-98E7-235A7706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36CE-10DD-4E29-93EB-D68309B0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7E59-8ACA-4EA3-9E30-47B157FC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CFFD-1DBD-4A5D-A203-5F24F0F2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E3CF-61F0-46EB-8E05-A811BCE4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1143F-BFAE-49F6-BBE1-9B8AE75F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7F10-943F-46C3-AC16-1221B267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1608-E288-4FF7-9750-6541FBD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95FF-94DC-43EC-BD21-7B18F4E6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C196D-F4A6-4498-BD32-616704CA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FD90-312F-44E4-B1C6-8CC0ED49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0274-CA3E-44F2-B249-19804D4A6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F52A-7B2D-4190-A496-0A146C0A805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2547-1AD1-42F5-8541-B7C7D5409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0D11-D1A0-42C5-AFD6-2365D97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E999-3E2B-4E01-AC88-AFDF6E0E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37B80F-E327-45B5-A93E-7B56526C3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 t="7021" r="241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366C2E-C15F-4CCA-9DCE-BE339C9E5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71988"/>
            <a:ext cx="4023358" cy="355450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The Crypt-Keepers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0DD872F-069C-4559-A18D-5A7C380E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Kevin Black, Thomas Johnson, Davis Knowles, Stephanie Nickerson, Jourdan Norman &amp; Vaughn Smith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56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AC620F-D00E-438B-86B6-F3CD6475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Crypto What?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CB20B-1067-42F4-ACF5-C866F39B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A digital currency used to buy goods and services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Uses online ledger instead of physical bills or coins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Uses blockchain technology – decentralized across many computers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More than 10,000 different publicly traded cryptocurrencies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Total Value as of 5/27 was in excess of $1.7 trillion, according to CoinMarketCap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Bitcoin is the most popular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alpha val="60000"/>
                  </a:schemeClr>
                </a:solidFill>
              </a:rPr>
              <a:t>Currency of the future!?!?!?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7B19F22-B0D6-42D0-A5E5-E4AD8876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774441"/>
            <a:ext cx="6014185" cy="5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DAFDF-0445-4BF3-8D5C-666E044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930-6432-482B-8076-DABB1F2C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Developed a machine learning model to predict Bitcoin prices utilizing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4879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E5F3D-7240-4A41-BF8F-37E4159C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827" y="2799759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Did We Build It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BB6F0-C1C7-4DA2-891F-5366D35BE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16594" r="18315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8193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8395F-6428-4FCD-A8AA-1333B936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" r="7218" b="-1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73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C2663-CD5D-4930-B96B-91A0A6FE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Opportunities</a:t>
            </a:r>
          </a:p>
        </p:txBody>
      </p:sp>
      <p:sp>
        <p:nvSpPr>
          <p:cNvPr id="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AEFBCC-6228-4F78-B6CB-90B067852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4455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2B5C2AD-AD83-4473-AA14-EE297324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Expand the model to compare other commodities (i.e., oil), traditional currencies or other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348262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F3A57-797C-48EB-BACB-8C75C885D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369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Rockwell</vt:lpstr>
      <vt:lpstr>Office Theme</vt:lpstr>
      <vt:lpstr>The Crypt-Keepers</vt:lpstr>
      <vt:lpstr>Crypto What?</vt:lpstr>
      <vt:lpstr>Project Overview</vt:lpstr>
      <vt:lpstr>How Did We Build It</vt:lpstr>
      <vt:lpstr>PowerPoint Presentation</vt:lpstr>
      <vt:lpstr>Opportunities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Crypto Guys</dc:title>
  <dc:creator>Nickerson, Stephanie</dc:creator>
  <cp:lastModifiedBy>Nickerson, Stephanie</cp:lastModifiedBy>
  <cp:revision>9</cp:revision>
  <dcterms:created xsi:type="dcterms:W3CDTF">2021-06-03T20:57:56Z</dcterms:created>
  <dcterms:modified xsi:type="dcterms:W3CDTF">2021-06-03T23:45:10Z</dcterms:modified>
</cp:coreProperties>
</file>