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Lobster"/>
      <p:regular r:id="rId19"/>
    </p:embeddedFont>
    <p:embeddedFont>
      <p:font typeface="Merriweather"/>
      <p:regular r:id="rId20"/>
      <p:bold r:id="rId21"/>
      <p:italic r:id="rId22"/>
      <p:boldItalic r:id="rId23"/>
    </p:embeddedFont>
    <p:embeddedFont>
      <p:font typeface="Alfa Slab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font" Target="fonts/Raleway-regular.fntdata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font" Target="fonts/Raleway-italic.fntdata"/><Relationship Id="rId24" Type="http://schemas.openxmlformats.org/officeDocument/2006/relationships/font" Target="fonts/AlfaSlabOne-regular.fntdata"/><Relationship Id="rId12" Type="http://schemas.openxmlformats.org/officeDocument/2006/relationships/font" Target="fonts/Raleway-bold.fntdata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obst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4a224ac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4a224ac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4a224acb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4a224acb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4a224acb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4a224acb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4a224acb7_2_10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4a224acb7_2_1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CBB3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556125" y="2819175"/>
            <a:ext cx="8170800" cy="9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>
                <a:highlight>
                  <a:schemeClr val="accent3"/>
                </a:highlight>
                <a:latin typeface="Lobster"/>
                <a:ea typeface="Lobster"/>
                <a:cs typeface="Lobster"/>
                <a:sym typeface="Lobster"/>
              </a:rPr>
              <a:t>Home Foods Delivery App</a:t>
            </a:r>
            <a:endParaRPr sz="6100">
              <a:highlight>
                <a:schemeClr val="accent3"/>
              </a:highlight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39827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Raleway"/>
                <a:ea typeface="Raleway"/>
                <a:cs typeface="Raleway"/>
                <a:sym typeface="Raleway"/>
              </a:rPr>
              <a:t>Krish Bavana, Soham Patel, Ish Soni, Hari Seelam</a:t>
            </a:r>
            <a:endParaRPr sz="21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937" y="323875"/>
            <a:ext cx="2455176" cy="244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33100" y="4581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What is Home Foods Delivery?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1068075"/>
            <a:ext cx="4166400" cy="35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aleway"/>
              <a:buChar char="-"/>
            </a:pPr>
            <a:r>
              <a:rPr lang="en" sz="2300">
                <a:latin typeface="Raleway"/>
                <a:ea typeface="Raleway"/>
                <a:cs typeface="Raleway"/>
                <a:sym typeface="Raleway"/>
              </a:rPr>
              <a:t>Delivers Fresh Home Foods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aleway"/>
              <a:buChar char="-"/>
            </a:pPr>
            <a:r>
              <a:rPr lang="en" sz="2300">
                <a:latin typeface="Raleway"/>
                <a:ea typeface="Raleway"/>
                <a:cs typeface="Raleway"/>
                <a:sym typeface="Raleway"/>
              </a:rPr>
              <a:t>Creates Jobs for Chefs &amp; Drivers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aleway"/>
              <a:buChar char="-"/>
            </a:pPr>
            <a:r>
              <a:rPr lang="en" sz="2300">
                <a:latin typeface="Raleway"/>
                <a:ea typeface="Raleway"/>
                <a:cs typeface="Raleway"/>
                <a:sym typeface="Raleway"/>
              </a:rPr>
              <a:t>Customers can have healthy options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9800" y="1492525"/>
            <a:ext cx="3862500" cy="38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6625" y="1057000"/>
            <a:ext cx="1396750" cy="139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1547850"/>
            <a:ext cx="3706500" cy="20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latin typeface="Lobster"/>
                <a:ea typeface="Lobster"/>
                <a:cs typeface="Lobster"/>
                <a:sym typeface="Lobster"/>
              </a:rPr>
              <a:t>Different Users</a:t>
            </a:r>
            <a:endParaRPr sz="58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605475" y="690400"/>
            <a:ext cx="20583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2400">
                <a:latin typeface="Raleway"/>
                <a:ea typeface="Raleway"/>
                <a:cs typeface="Raleway"/>
                <a:sym typeface="Raleway"/>
              </a:rPr>
              <a:t>Customer &gt;</a:t>
            </a:r>
            <a:endParaRPr b="1" i="1" sz="2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0" l="13742" r="11569" t="0"/>
          <a:stretch/>
        </p:blipFill>
        <p:spPr>
          <a:xfrm>
            <a:off x="7111287" y="3492475"/>
            <a:ext cx="1037600" cy="138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3425" y="1681192"/>
            <a:ext cx="1153300" cy="1563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4750" y="203075"/>
            <a:ext cx="1230675" cy="12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4881325" y="2252713"/>
            <a:ext cx="16017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2400">
                <a:latin typeface="Raleway"/>
                <a:ea typeface="Raleway"/>
                <a:cs typeface="Raleway"/>
                <a:sym typeface="Raleway"/>
              </a:rPr>
              <a:t>Cook &gt;</a:t>
            </a:r>
            <a:endParaRPr b="1" i="1"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4786225" y="3815050"/>
            <a:ext cx="1696800" cy="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2400">
                <a:latin typeface="Raleway"/>
                <a:ea typeface="Raleway"/>
                <a:cs typeface="Raleway"/>
                <a:sym typeface="Raleway"/>
              </a:rPr>
              <a:t>Driver &gt;</a:t>
            </a:r>
            <a:endParaRPr b="1" i="1"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Tools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4719050" y="419700"/>
            <a:ext cx="41664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➔"/>
            </a:pPr>
            <a:r>
              <a:rPr b="1" lang="en" sz="2000">
                <a:latin typeface="Raleway"/>
                <a:ea typeface="Raleway"/>
                <a:cs typeface="Raleway"/>
                <a:sym typeface="Raleway"/>
              </a:rPr>
              <a:t>Codebase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◆"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Dart with the Flutter Framework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➔"/>
            </a:pPr>
            <a:r>
              <a:rPr b="1" lang="en" sz="2000">
                <a:latin typeface="Raleway"/>
                <a:ea typeface="Raleway"/>
                <a:cs typeface="Raleway"/>
                <a:sym typeface="Raleway"/>
              </a:rPr>
              <a:t>Database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◆"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MySQL hosted on AWS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➔"/>
            </a:pPr>
            <a:r>
              <a:rPr b="1" lang="en" sz="2000">
                <a:latin typeface="Raleway"/>
                <a:ea typeface="Raleway"/>
                <a:cs typeface="Raleway"/>
                <a:sym typeface="Raleway"/>
              </a:rPr>
              <a:t>API’s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◆"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Google Maps, Open Weather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92" name="Google Shape;92;p16"/>
          <p:cNvGrpSpPr/>
          <p:nvPr/>
        </p:nvGrpSpPr>
        <p:grpSpPr>
          <a:xfrm>
            <a:off x="233548" y="1543860"/>
            <a:ext cx="3932412" cy="3001900"/>
            <a:chOff x="86293" y="980775"/>
            <a:chExt cx="3089819" cy="2508901"/>
          </a:xfrm>
        </p:grpSpPr>
        <p:pic>
          <p:nvPicPr>
            <p:cNvPr id="93" name="Google Shape;9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293" y="980775"/>
              <a:ext cx="3089819" cy="2508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5375" y="2407826"/>
              <a:ext cx="1076525" cy="459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35727">
              <a:off x="1878163" y="1089012"/>
              <a:ext cx="860050" cy="8600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6" name="Google Shape;9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8900" y="3323049"/>
            <a:ext cx="2046550" cy="163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20125" y="3520325"/>
            <a:ext cx="1241650" cy="12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CBB3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ctrTitle"/>
          </p:nvPr>
        </p:nvSpPr>
        <p:spPr>
          <a:xfrm>
            <a:off x="545575" y="3757825"/>
            <a:ext cx="8170800" cy="9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>
                <a:latin typeface="Alfa Slab One"/>
                <a:ea typeface="Alfa Slab One"/>
                <a:cs typeface="Alfa Slab One"/>
                <a:sym typeface="Alfa Slab One"/>
              </a:rPr>
              <a:t>Demo Time!</a:t>
            </a:r>
            <a:endParaRPr sz="6700"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850" y="429575"/>
            <a:ext cx="3298200" cy="328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